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77" r:id="rId5"/>
    <p:sldId id="279" r:id="rId6"/>
    <p:sldId id="259" r:id="rId7"/>
    <p:sldId id="293" r:id="rId8"/>
    <p:sldId id="278" r:id="rId9"/>
    <p:sldId id="263" r:id="rId10"/>
    <p:sldId id="272" r:id="rId11"/>
    <p:sldId id="273" r:id="rId12"/>
    <p:sldId id="274" r:id="rId13"/>
    <p:sldId id="275" r:id="rId14"/>
    <p:sldId id="294" r:id="rId15"/>
    <p:sldId id="271" r:id="rId16"/>
    <p:sldId id="292" r:id="rId17"/>
    <p:sldId id="260" r:id="rId18"/>
    <p:sldId id="264" r:id="rId19"/>
  </p:sldIdLst>
  <p:sldSz cx="12192000" cy="6858000"/>
  <p:notesSz cx="6858000" cy="9144000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56F"/>
    <a:srgbClr val="FFFFCC"/>
    <a:srgbClr val="FF0066"/>
    <a:srgbClr val="D6A300"/>
    <a:srgbClr val="009E47"/>
    <a:srgbClr val="FFCCFF"/>
    <a:srgbClr val="0937C9"/>
    <a:srgbClr val="FF7C80"/>
    <a:srgbClr val="FF66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1DBC02-278E-4FF3-9CC3-171471C8C701}" v="2" dt="2022-10-25T00:43:25.216"/>
    <p1510:client id="{F236CFD0-93A7-4FE3-9AF7-EB7C90B7CABC}" v="576" dt="2022-10-17T05:23:35.2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1050" y="150"/>
      </p:cViewPr>
      <p:guideLst>
        <p:guide pos="3840"/>
        <p:guide pos="59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河合 紀明" userId="28ebe536-5316-4ee1-8a46-01b5a3b0c8f1" providerId="ADAL" clId="{F236CFD0-93A7-4FE3-9AF7-EB7C90B7CABC}"/>
    <pc:docChg chg="undo custSel addSld modSld sldOrd">
      <pc:chgData name="河合 紀明" userId="28ebe536-5316-4ee1-8a46-01b5a3b0c8f1" providerId="ADAL" clId="{F236CFD0-93A7-4FE3-9AF7-EB7C90B7CABC}" dt="2022-10-17T05:24:11.942" v="4590" actId="14100"/>
      <pc:docMkLst>
        <pc:docMk/>
      </pc:docMkLst>
      <pc:sldChg chg="addSp delSp modSp mod ord">
        <pc:chgData name="河合 紀明" userId="28ebe536-5316-4ee1-8a46-01b5a3b0c8f1" providerId="ADAL" clId="{F236CFD0-93A7-4FE3-9AF7-EB7C90B7CABC}" dt="2022-10-17T02:41:40.561" v="1919" actId="1076"/>
        <pc:sldMkLst>
          <pc:docMk/>
          <pc:sldMk cId="972005540" sldId="259"/>
        </pc:sldMkLst>
        <pc:spChg chg="add del">
          <ac:chgData name="河合 紀明" userId="28ebe536-5316-4ee1-8a46-01b5a3b0c8f1" providerId="ADAL" clId="{F236CFD0-93A7-4FE3-9AF7-EB7C90B7CABC}" dt="2022-10-17T02:30:16.542" v="1701"/>
          <ac:spMkLst>
            <pc:docMk/>
            <pc:sldMk cId="972005540" sldId="259"/>
            <ac:spMk id="2" creationId="{34E665D7-0521-19E7-A195-7419EB1D2D65}"/>
          </ac:spMkLst>
        </pc:spChg>
        <pc:spChg chg="add mod ord">
          <ac:chgData name="河合 紀明" userId="28ebe536-5316-4ee1-8a46-01b5a3b0c8f1" providerId="ADAL" clId="{F236CFD0-93A7-4FE3-9AF7-EB7C90B7CABC}" dt="2022-10-17T02:41:29.545" v="1916" actId="166"/>
          <ac:spMkLst>
            <pc:docMk/>
            <pc:sldMk cId="972005540" sldId="259"/>
            <ac:spMk id="4" creationId="{FEFAFBF7-AD54-B0C7-3939-681DEE60D1EE}"/>
          </ac:spMkLst>
        </pc:spChg>
        <pc:spChg chg="add mod">
          <ac:chgData name="河合 紀明" userId="28ebe536-5316-4ee1-8a46-01b5a3b0c8f1" providerId="ADAL" clId="{F236CFD0-93A7-4FE3-9AF7-EB7C90B7CABC}" dt="2022-10-17T02:41:40.561" v="1919" actId="1076"/>
          <ac:spMkLst>
            <pc:docMk/>
            <pc:sldMk cId="972005540" sldId="259"/>
            <ac:spMk id="6" creationId="{1FDA3D8D-FB36-8D06-D33B-FA95F12E3508}"/>
          </ac:spMkLst>
        </pc:spChg>
        <pc:spChg chg="del">
          <ac:chgData name="河合 紀明" userId="28ebe536-5316-4ee1-8a46-01b5a3b0c8f1" providerId="ADAL" clId="{F236CFD0-93A7-4FE3-9AF7-EB7C90B7CABC}" dt="2022-10-14T01:10:36.946" v="789" actId="478"/>
          <ac:spMkLst>
            <pc:docMk/>
            <pc:sldMk cId="972005540" sldId="259"/>
            <ac:spMk id="10" creationId="{61E4503B-EC17-4615-BEB9-F70C00A9E010}"/>
          </ac:spMkLst>
        </pc:spChg>
        <pc:spChg chg="del">
          <ac:chgData name="河合 紀明" userId="28ebe536-5316-4ee1-8a46-01b5a3b0c8f1" providerId="ADAL" clId="{F236CFD0-93A7-4FE3-9AF7-EB7C90B7CABC}" dt="2022-10-12T06:57:14.398" v="61" actId="478"/>
          <ac:spMkLst>
            <pc:docMk/>
            <pc:sldMk cId="972005540" sldId="259"/>
            <ac:spMk id="29" creationId="{30E1B374-3D97-4D01-82F1-28D44F39BBEC}"/>
          </ac:spMkLst>
        </pc:spChg>
        <pc:spChg chg="del">
          <ac:chgData name="河合 紀明" userId="28ebe536-5316-4ee1-8a46-01b5a3b0c8f1" providerId="ADAL" clId="{F236CFD0-93A7-4FE3-9AF7-EB7C90B7CABC}" dt="2022-10-12T06:57:18.909" v="63" actId="478"/>
          <ac:spMkLst>
            <pc:docMk/>
            <pc:sldMk cId="972005540" sldId="259"/>
            <ac:spMk id="30" creationId="{4DB7259A-5A35-4F2C-9A0E-BA269CD71595}"/>
          </ac:spMkLst>
        </pc:spChg>
        <pc:spChg chg="del">
          <ac:chgData name="河合 紀明" userId="28ebe536-5316-4ee1-8a46-01b5a3b0c8f1" providerId="ADAL" clId="{F236CFD0-93A7-4FE3-9AF7-EB7C90B7CABC}" dt="2022-10-12T06:57:16.702" v="62" actId="478"/>
          <ac:spMkLst>
            <pc:docMk/>
            <pc:sldMk cId="972005540" sldId="259"/>
            <ac:spMk id="31" creationId="{2011BDCF-3C46-4FA0-9406-AE48001CB6B6}"/>
          </ac:spMkLst>
        </pc:spChg>
        <pc:spChg chg="del">
          <ac:chgData name="河合 紀明" userId="28ebe536-5316-4ee1-8a46-01b5a3b0c8f1" providerId="ADAL" clId="{F236CFD0-93A7-4FE3-9AF7-EB7C90B7CABC}" dt="2022-10-12T06:57:21.995" v="64" actId="478"/>
          <ac:spMkLst>
            <pc:docMk/>
            <pc:sldMk cId="972005540" sldId="259"/>
            <ac:spMk id="32" creationId="{88FD1947-2AD8-42EA-867F-4A1B6358C391}"/>
          </ac:spMkLst>
        </pc:spChg>
        <pc:spChg chg="mod">
          <ac:chgData name="河合 紀明" userId="28ebe536-5316-4ee1-8a46-01b5a3b0c8f1" providerId="ADAL" clId="{F236CFD0-93A7-4FE3-9AF7-EB7C90B7CABC}" dt="2022-10-12T06:57:35.387" v="67" actId="404"/>
          <ac:spMkLst>
            <pc:docMk/>
            <pc:sldMk cId="972005540" sldId="259"/>
            <ac:spMk id="33" creationId="{2C67E119-2059-4237-8D00-563FC4BD775D}"/>
          </ac:spMkLst>
        </pc:spChg>
        <pc:spChg chg="mod">
          <ac:chgData name="河合 紀明" userId="28ebe536-5316-4ee1-8a46-01b5a3b0c8f1" providerId="ADAL" clId="{F236CFD0-93A7-4FE3-9AF7-EB7C90B7CABC}" dt="2022-10-12T06:57:35.387" v="67" actId="404"/>
          <ac:spMkLst>
            <pc:docMk/>
            <pc:sldMk cId="972005540" sldId="259"/>
            <ac:spMk id="34" creationId="{37840406-2AEE-4B48-8121-5D84F5754F0A}"/>
          </ac:spMkLst>
        </pc:spChg>
        <pc:spChg chg="mod">
          <ac:chgData name="河合 紀明" userId="28ebe536-5316-4ee1-8a46-01b5a3b0c8f1" providerId="ADAL" clId="{F236CFD0-93A7-4FE3-9AF7-EB7C90B7CABC}" dt="2022-10-12T06:57:35.387" v="67" actId="404"/>
          <ac:spMkLst>
            <pc:docMk/>
            <pc:sldMk cId="972005540" sldId="259"/>
            <ac:spMk id="35" creationId="{EBC71B50-C009-4C9D-965E-BF62CED0FCFB}"/>
          </ac:spMkLst>
        </pc:spChg>
        <pc:spChg chg="mod">
          <ac:chgData name="河合 紀明" userId="28ebe536-5316-4ee1-8a46-01b5a3b0c8f1" providerId="ADAL" clId="{F236CFD0-93A7-4FE3-9AF7-EB7C90B7CABC}" dt="2022-10-12T06:57:35.387" v="67" actId="404"/>
          <ac:spMkLst>
            <pc:docMk/>
            <pc:sldMk cId="972005540" sldId="259"/>
            <ac:spMk id="36" creationId="{8A509D13-EB62-4C44-A55B-BEA6087AE6A6}"/>
          </ac:spMkLst>
        </pc:spChg>
        <pc:spChg chg="mod ord">
          <ac:chgData name="河合 紀明" userId="28ebe536-5316-4ee1-8a46-01b5a3b0c8f1" providerId="ADAL" clId="{F236CFD0-93A7-4FE3-9AF7-EB7C90B7CABC}" dt="2022-10-17T02:41:38.404" v="1918" actId="1076"/>
          <ac:spMkLst>
            <pc:docMk/>
            <pc:sldMk cId="972005540" sldId="259"/>
            <ac:spMk id="38" creationId="{99434094-141D-46BF-ADD6-C38256F9218E}"/>
          </ac:spMkLst>
        </pc:spChg>
        <pc:spChg chg="del">
          <ac:chgData name="河合 紀明" userId="28ebe536-5316-4ee1-8a46-01b5a3b0c8f1" providerId="ADAL" clId="{F236CFD0-93A7-4FE3-9AF7-EB7C90B7CABC}" dt="2022-10-12T06:55:24.391" v="4" actId="478"/>
          <ac:spMkLst>
            <pc:docMk/>
            <pc:sldMk cId="972005540" sldId="259"/>
            <ac:spMk id="53" creationId="{DD01CE2C-EFDC-4C9F-8192-B951C38DC737}"/>
          </ac:spMkLst>
        </pc:spChg>
        <pc:spChg chg="del">
          <ac:chgData name="河合 紀明" userId="28ebe536-5316-4ee1-8a46-01b5a3b0c8f1" providerId="ADAL" clId="{F236CFD0-93A7-4FE3-9AF7-EB7C90B7CABC}" dt="2022-10-12T06:55:24.391" v="4" actId="478"/>
          <ac:spMkLst>
            <pc:docMk/>
            <pc:sldMk cId="972005540" sldId="259"/>
            <ac:spMk id="56" creationId="{00D66D32-B4FD-455C-AE9C-1AC1B65BA124}"/>
          </ac:spMkLst>
        </pc:spChg>
        <pc:spChg chg="del mod">
          <ac:chgData name="河合 紀明" userId="28ebe536-5316-4ee1-8a46-01b5a3b0c8f1" providerId="ADAL" clId="{F236CFD0-93A7-4FE3-9AF7-EB7C90B7CABC}" dt="2022-10-12T06:55:50.960" v="14" actId="478"/>
          <ac:spMkLst>
            <pc:docMk/>
            <pc:sldMk cId="972005540" sldId="259"/>
            <ac:spMk id="60" creationId="{F355035C-671B-43D8-AF45-1014DF4803DA}"/>
          </ac:spMkLst>
        </pc:spChg>
        <pc:spChg chg="del">
          <ac:chgData name="河合 紀明" userId="28ebe536-5316-4ee1-8a46-01b5a3b0c8f1" providerId="ADAL" clId="{F236CFD0-93A7-4FE3-9AF7-EB7C90B7CABC}" dt="2022-10-12T06:55:15.545" v="3" actId="478"/>
          <ac:spMkLst>
            <pc:docMk/>
            <pc:sldMk cId="972005540" sldId="259"/>
            <ac:spMk id="63" creationId="{594C6164-CB80-40E8-B370-09893DD31074}"/>
          </ac:spMkLst>
        </pc:spChg>
        <pc:grpChg chg="mod">
          <ac:chgData name="河合 紀明" userId="28ebe536-5316-4ee1-8a46-01b5a3b0c8f1" providerId="ADAL" clId="{F236CFD0-93A7-4FE3-9AF7-EB7C90B7CABC}" dt="2022-10-17T02:31:28.842" v="1738" actId="1076"/>
          <ac:grpSpMkLst>
            <pc:docMk/>
            <pc:sldMk cId="972005540" sldId="259"/>
            <ac:grpSpMk id="27" creationId="{366D0B62-4E2E-40E7-AD8C-05CF6BC62DE1}"/>
          </ac:grpSpMkLst>
        </pc:grpChg>
        <pc:grpChg chg="del">
          <ac:chgData name="河合 紀明" userId="28ebe536-5316-4ee1-8a46-01b5a3b0c8f1" providerId="ADAL" clId="{F236CFD0-93A7-4FE3-9AF7-EB7C90B7CABC}" dt="2022-10-12T06:55:24.391" v="4" actId="478"/>
          <ac:grpSpMkLst>
            <pc:docMk/>
            <pc:sldMk cId="972005540" sldId="259"/>
            <ac:grpSpMk id="40" creationId="{790C4F84-1970-4B50-B87E-F5F37FC0F674}"/>
          </ac:grpSpMkLst>
        </pc:grpChg>
        <pc:grpChg chg="del">
          <ac:chgData name="河合 紀明" userId="28ebe536-5316-4ee1-8a46-01b5a3b0c8f1" providerId="ADAL" clId="{F236CFD0-93A7-4FE3-9AF7-EB7C90B7CABC}" dt="2022-10-12T06:55:24.391" v="4" actId="478"/>
          <ac:grpSpMkLst>
            <pc:docMk/>
            <pc:sldMk cId="972005540" sldId="259"/>
            <ac:grpSpMk id="41" creationId="{A29FA19C-960B-4E4D-9E41-288310681A3C}"/>
          </ac:grpSpMkLst>
        </pc:grpChg>
        <pc:grpChg chg="del">
          <ac:chgData name="河合 紀明" userId="28ebe536-5316-4ee1-8a46-01b5a3b0c8f1" providerId="ADAL" clId="{F236CFD0-93A7-4FE3-9AF7-EB7C90B7CABC}" dt="2022-10-12T06:55:24.391" v="4" actId="478"/>
          <ac:grpSpMkLst>
            <pc:docMk/>
            <pc:sldMk cId="972005540" sldId="259"/>
            <ac:grpSpMk id="42" creationId="{4271E3DE-CB97-427E-A33A-27DB8B400C45}"/>
          </ac:grpSpMkLst>
        </pc:grpChg>
        <pc:grpChg chg="del">
          <ac:chgData name="河合 紀明" userId="28ebe536-5316-4ee1-8a46-01b5a3b0c8f1" providerId="ADAL" clId="{F236CFD0-93A7-4FE3-9AF7-EB7C90B7CABC}" dt="2022-10-12T06:55:24.391" v="4" actId="478"/>
          <ac:grpSpMkLst>
            <pc:docMk/>
            <pc:sldMk cId="972005540" sldId="259"/>
            <ac:grpSpMk id="43" creationId="{CA41E65F-8C13-408C-8145-AC3CAD505535}"/>
          </ac:grpSpMkLst>
        </pc:grpChg>
        <pc:picChg chg="add mod ord">
          <ac:chgData name="河合 紀明" userId="28ebe536-5316-4ee1-8a46-01b5a3b0c8f1" providerId="ADAL" clId="{F236CFD0-93A7-4FE3-9AF7-EB7C90B7CABC}" dt="2022-10-17T02:31:33.969" v="1739" actId="166"/>
          <ac:picMkLst>
            <pc:docMk/>
            <pc:sldMk cId="972005540" sldId="259"/>
            <ac:picMk id="3" creationId="{FC08BF44-3F71-F2E6-1593-BD6900968ACA}"/>
          </ac:picMkLst>
        </pc:picChg>
        <pc:picChg chg="add mod">
          <ac:chgData name="河合 紀明" userId="28ebe536-5316-4ee1-8a46-01b5a3b0c8f1" providerId="ADAL" clId="{F236CFD0-93A7-4FE3-9AF7-EB7C90B7CABC}" dt="2022-10-17T02:31:38.482" v="1740" actId="1076"/>
          <ac:picMkLst>
            <pc:docMk/>
            <pc:sldMk cId="972005540" sldId="259"/>
            <ac:picMk id="5" creationId="{8AD4FD93-BDA1-195F-F560-0E0DC1AC3D82}"/>
          </ac:picMkLst>
        </pc:picChg>
      </pc:sldChg>
      <pc:sldChg chg="addSp modSp">
        <pc:chgData name="河合 紀明" userId="28ebe536-5316-4ee1-8a46-01b5a3b0c8f1" providerId="ADAL" clId="{F236CFD0-93A7-4FE3-9AF7-EB7C90B7CABC}" dt="2022-10-14T00:37:16.305" v="72"/>
        <pc:sldMkLst>
          <pc:docMk/>
          <pc:sldMk cId="3205466602" sldId="260"/>
        </pc:sldMkLst>
        <pc:picChg chg="add mod">
          <ac:chgData name="河合 紀明" userId="28ebe536-5316-4ee1-8a46-01b5a3b0c8f1" providerId="ADAL" clId="{F236CFD0-93A7-4FE3-9AF7-EB7C90B7CABC}" dt="2022-10-14T00:37:16.305" v="72"/>
          <ac:picMkLst>
            <pc:docMk/>
            <pc:sldMk cId="3205466602" sldId="260"/>
            <ac:picMk id="2" creationId="{EEC2CBF7-5EBC-5FB9-DDA1-C89DAC8CA384}"/>
          </ac:picMkLst>
        </pc:picChg>
      </pc:sldChg>
      <pc:sldChg chg="modSp mod">
        <pc:chgData name="河合 紀明" userId="28ebe536-5316-4ee1-8a46-01b5a3b0c8f1" providerId="ADAL" clId="{F236CFD0-93A7-4FE3-9AF7-EB7C90B7CABC}" dt="2022-10-14T05:47:14.676" v="790" actId="1076"/>
        <pc:sldMkLst>
          <pc:docMk/>
          <pc:sldMk cId="2973707689" sldId="263"/>
        </pc:sldMkLst>
        <pc:picChg chg="mod">
          <ac:chgData name="河合 紀明" userId="28ebe536-5316-4ee1-8a46-01b5a3b0c8f1" providerId="ADAL" clId="{F236CFD0-93A7-4FE3-9AF7-EB7C90B7CABC}" dt="2022-10-14T05:47:14.676" v="790" actId="1076"/>
          <ac:picMkLst>
            <pc:docMk/>
            <pc:sldMk cId="2973707689" sldId="263"/>
            <ac:picMk id="20" creationId="{C955FDAC-4C84-4CFB-A2BB-4467404DC19B}"/>
          </ac:picMkLst>
        </pc:picChg>
      </pc:sldChg>
      <pc:sldChg chg="addSp delSp modSp mod">
        <pc:chgData name="河合 紀明" userId="28ebe536-5316-4ee1-8a46-01b5a3b0c8f1" providerId="ADAL" clId="{F236CFD0-93A7-4FE3-9AF7-EB7C90B7CABC}" dt="2022-10-14T00:50:32.422" v="693" actId="1076"/>
        <pc:sldMkLst>
          <pc:docMk/>
          <pc:sldMk cId="2093121441" sldId="271"/>
        </pc:sldMkLst>
        <pc:spChg chg="mod">
          <ac:chgData name="河合 紀明" userId="28ebe536-5316-4ee1-8a46-01b5a3b0c8f1" providerId="ADAL" clId="{F236CFD0-93A7-4FE3-9AF7-EB7C90B7CABC}" dt="2022-10-14T00:46:14.754" v="437" actId="1035"/>
          <ac:spMkLst>
            <pc:docMk/>
            <pc:sldMk cId="2093121441" sldId="271"/>
            <ac:spMk id="2" creationId="{C9186CA4-2961-42B7-870C-9371B2AA0D32}"/>
          </ac:spMkLst>
        </pc:spChg>
        <pc:spChg chg="mod">
          <ac:chgData name="河合 紀明" userId="28ebe536-5316-4ee1-8a46-01b5a3b0c8f1" providerId="ADAL" clId="{F236CFD0-93A7-4FE3-9AF7-EB7C90B7CABC}" dt="2022-10-14T00:50:32.422" v="693" actId="1076"/>
          <ac:spMkLst>
            <pc:docMk/>
            <pc:sldMk cId="2093121441" sldId="271"/>
            <ac:spMk id="5" creationId="{BFF9AAAE-0E1E-411D-B3B9-87FD871F594B}"/>
          </ac:spMkLst>
        </pc:spChg>
        <pc:spChg chg="add mod">
          <ac:chgData name="河合 紀明" userId="28ebe536-5316-4ee1-8a46-01b5a3b0c8f1" providerId="ADAL" clId="{F236CFD0-93A7-4FE3-9AF7-EB7C90B7CABC}" dt="2022-10-14T00:46:43.970" v="439" actId="14100"/>
          <ac:spMkLst>
            <pc:docMk/>
            <pc:sldMk cId="2093121441" sldId="271"/>
            <ac:spMk id="6" creationId="{257E8297-0A21-10C8-3D5C-AB082C30110F}"/>
          </ac:spMkLst>
        </pc:spChg>
        <pc:spChg chg="add mod">
          <ac:chgData name="河合 紀明" userId="28ebe536-5316-4ee1-8a46-01b5a3b0c8f1" providerId="ADAL" clId="{F236CFD0-93A7-4FE3-9AF7-EB7C90B7CABC}" dt="2022-10-14T00:50:06.863" v="692"/>
          <ac:spMkLst>
            <pc:docMk/>
            <pc:sldMk cId="2093121441" sldId="271"/>
            <ac:spMk id="7" creationId="{7B90ABBF-17DB-C0C9-3E4A-9C9D845DF09B}"/>
          </ac:spMkLst>
        </pc:spChg>
        <pc:spChg chg="mod">
          <ac:chgData name="河合 紀明" userId="28ebe536-5316-4ee1-8a46-01b5a3b0c8f1" providerId="ADAL" clId="{F236CFD0-93A7-4FE3-9AF7-EB7C90B7CABC}" dt="2022-10-14T00:45:36.161" v="432" actId="1036"/>
          <ac:spMkLst>
            <pc:docMk/>
            <pc:sldMk cId="2093121441" sldId="271"/>
            <ac:spMk id="10" creationId="{5298F5DE-DCA5-4712-B496-FBA89A3B1190}"/>
          </ac:spMkLst>
        </pc:spChg>
        <pc:spChg chg="mod ord">
          <ac:chgData name="河合 紀明" userId="28ebe536-5316-4ee1-8a46-01b5a3b0c8f1" providerId="ADAL" clId="{F236CFD0-93A7-4FE3-9AF7-EB7C90B7CABC}" dt="2022-10-14T00:48:02.760" v="457" actId="1076"/>
          <ac:spMkLst>
            <pc:docMk/>
            <pc:sldMk cId="2093121441" sldId="271"/>
            <ac:spMk id="14" creationId="{0019F611-0AC1-4FD5-8410-4E4A8A9D78D0}"/>
          </ac:spMkLst>
        </pc:spChg>
        <pc:spChg chg="mod">
          <ac:chgData name="河合 紀明" userId="28ebe536-5316-4ee1-8a46-01b5a3b0c8f1" providerId="ADAL" clId="{F236CFD0-93A7-4FE3-9AF7-EB7C90B7CABC}" dt="2022-10-14T00:46:14.754" v="437" actId="1035"/>
          <ac:spMkLst>
            <pc:docMk/>
            <pc:sldMk cId="2093121441" sldId="271"/>
            <ac:spMk id="15" creationId="{A4E84CCE-5376-445F-A950-8742E22FEF21}"/>
          </ac:spMkLst>
        </pc:spChg>
        <pc:spChg chg="del">
          <ac:chgData name="河合 紀明" userId="28ebe536-5316-4ee1-8a46-01b5a3b0c8f1" providerId="ADAL" clId="{F236CFD0-93A7-4FE3-9AF7-EB7C90B7CABC}" dt="2022-10-14T00:43:13.069" v="351" actId="478"/>
          <ac:spMkLst>
            <pc:docMk/>
            <pc:sldMk cId="2093121441" sldId="271"/>
            <ac:spMk id="16" creationId="{128F275A-94F2-4F0A-B24C-B4C9738894CE}"/>
          </ac:spMkLst>
        </pc:spChg>
        <pc:spChg chg="del">
          <ac:chgData name="河合 紀明" userId="28ebe536-5316-4ee1-8a46-01b5a3b0c8f1" providerId="ADAL" clId="{F236CFD0-93A7-4FE3-9AF7-EB7C90B7CABC}" dt="2022-10-14T00:43:17.021" v="352" actId="478"/>
          <ac:spMkLst>
            <pc:docMk/>
            <pc:sldMk cId="2093121441" sldId="271"/>
            <ac:spMk id="17" creationId="{1D0ADCD1-EEDD-4638-AF3E-E9D5E879C735}"/>
          </ac:spMkLst>
        </pc:spChg>
        <pc:spChg chg="mod">
          <ac:chgData name="河合 紀明" userId="28ebe536-5316-4ee1-8a46-01b5a3b0c8f1" providerId="ADAL" clId="{F236CFD0-93A7-4FE3-9AF7-EB7C90B7CABC}" dt="2022-10-14T00:46:14.754" v="437" actId="1035"/>
          <ac:spMkLst>
            <pc:docMk/>
            <pc:sldMk cId="2093121441" sldId="271"/>
            <ac:spMk id="18" creationId="{ECD00384-BAAA-49B4-B47E-26E839BB4B79}"/>
          </ac:spMkLst>
        </pc:spChg>
        <pc:spChg chg="mod">
          <ac:chgData name="河合 紀明" userId="28ebe536-5316-4ee1-8a46-01b5a3b0c8f1" providerId="ADAL" clId="{F236CFD0-93A7-4FE3-9AF7-EB7C90B7CABC}" dt="2022-10-14T00:45:36.161" v="432" actId="1036"/>
          <ac:spMkLst>
            <pc:docMk/>
            <pc:sldMk cId="2093121441" sldId="271"/>
            <ac:spMk id="20" creationId="{5CAC8851-7934-4844-9A46-FC4CB5EC83FD}"/>
          </ac:spMkLst>
        </pc:spChg>
        <pc:spChg chg="mod">
          <ac:chgData name="河合 紀明" userId="28ebe536-5316-4ee1-8a46-01b5a3b0c8f1" providerId="ADAL" clId="{F236CFD0-93A7-4FE3-9AF7-EB7C90B7CABC}" dt="2022-10-14T00:45:36.161" v="432" actId="1036"/>
          <ac:spMkLst>
            <pc:docMk/>
            <pc:sldMk cId="2093121441" sldId="271"/>
            <ac:spMk id="21" creationId="{B0F4CBDF-F389-4AEB-B28C-AC66CB5F78F2}"/>
          </ac:spMkLst>
        </pc:spChg>
        <pc:spChg chg="mod">
          <ac:chgData name="河合 紀明" userId="28ebe536-5316-4ee1-8a46-01b5a3b0c8f1" providerId="ADAL" clId="{F236CFD0-93A7-4FE3-9AF7-EB7C90B7CABC}" dt="2022-10-14T00:45:36.161" v="432" actId="1036"/>
          <ac:spMkLst>
            <pc:docMk/>
            <pc:sldMk cId="2093121441" sldId="271"/>
            <ac:spMk id="23" creationId="{CFD8A309-6AE2-4357-8D25-B86AD4EE4C75}"/>
          </ac:spMkLst>
        </pc:spChg>
        <pc:spChg chg="mod">
          <ac:chgData name="河合 紀明" userId="28ebe536-5316-4ee1-8a46-01b5a3b0c8f1" providerId="ADAL" clId="{F236CFD0-93A7-4FE3-9AF7-EB7C90B7CABC}" dt="2022-10-14T00:46:14.754" v="437" actId="1035"/>
          <ac:spMkLst>
            <pc:docMk/>
            <pc:sldMk cId="2093121441" sldId="271"/>
            <ac:spMk id="24" creationId="{9B52CB37-FF2B-4B54-8F42-710A8B9CF1D8}"/>
          </ac:spMkLst>
        </pc:spChg>
        <pc:spChg chg="mod">
          <ac:chgData name="河合 紀明" userId="28ebe536-5316-4ee1-8a46-01b5a3b0c8f1" providerId="ADAL" clId="{F236CFD0-93A7-4FE3-9AF7-EB7C90B7CABC}" dt="2022-10-14T00:46:14.754" v="437" actId="1035"/>
          <ac:spMkLst>
            <pc:docMk/>
            <pc:sldMk cId="2093121441" sldId="271"/>
            <ac:spMk id="26" creationId="{541C5F05-2A36-4FBB-A9A1-72E50A1F8AE3}"/>
          </ac:spMkLst>
        </pc:spChg>
        <pc:spChg chg="mod">
          <ac:chgData name="河合 紀明" userId="28ebe536-5316-4ee1-8a46-01b5a3b0c8f1" providerId="ADAL" clId="{F236CFD0-93A7-4FE3-9AF7-EB7C90B7CABC}" dt="2022-10-14T00:46:14.754" v="437" actId="1035"/>
          <ac:spMkLst>
            <pc:docMk/>
            <pc:sldMk cId="2093121441" sldId="271"/>
            <ac:spMk id="28" creationId="{CFB92DA2-9AF3-471F-B9DD-42FCF6B95497}"/>
          </ac:spMkLst>
        </pc:spChg>
        <pc:spChg chg="mod">
          <ac:chgData name="河合 紀明" userId="28ebe536-5316-4ee1-8a46-01b5a3b0c8f1" providerId="ADAL" clId="{F236CFD0-93A7-4FE3-9AF7-EB7C90B7CABC}" dt="2022-10-14T00:46:14.754" v="437" actId="1035"/>
          <ac:spMkLst>
            <pc:docMk/>
            <pc:sldMk cId="2093121441" sldId="271"/>
            <ac:spMk id="32" creationId="{BD4E41B9-B4BD-4D3D-9C1A-C732FEDCC6FF}"/>
          </ac:spMkLst>
        </pc:spChg>
        <pc:spChg chg="mod">
          <ac:chgData name="河合 紀明" userId="28ebe536-5316-4ee1-8a46-01b5a3b0c8f1" providerId="ADAL" clId="{F236CFD0-93A7-4FE3-9AF7-EB7C90B7CABC}" dt="2022-10-14T00:48:45.912" v="491" actId="1035"/>
          <ac:spMkLst>
            <pc:docMk/>
            <pc:sldMk cId="2093121441" sldId="271"/>
            <ac:spMk id="47" creationId="{802C171B-9FFA-4568-A9DA-6275AFA4CEC6}"/>
          </ac:spMkLst>
        </pc:spChg>
        <pc:spChg chg="mod">
          <ac:chgData name="河合 紀明" userId="28ebe536-5316-4ee1-8a46-01b5a3b0c8f1" providerId="ADAL" clId="{F236CFD0-93A7-4FE3-9AF7-EB7C90B7CABC}" dt="2022-10-14T00:46:14.754" v="437" actId="1035"/>
          <ac:spMkLst>
            <pc:docMk/>
            <pc:sldMk cId="2093121441" sldId="271"/>
            <ac:spMk id="48" creationId="{0A911E34-5F1C-442C-8BEE-8491394EF3DB}"/>
          </ac:spMkLst>
        </pc:spChg>
        <pc:spChg chg="mod">
          <ac:chgData name="河合 紀明" userId="28ebe536-5316-4ee1-8a46-01b5a3b0c8f1" providerId="ADAL" clId="{F236CFD0-93A7-4FE3-9AF7-EB7C90B7CABC}" dt="2022-10-14T00:46:14.754" v="437" actId="1035"/>
          <ac:spMkLst>
            <pc:docMk/>
            <pc:sldMk cId="2093121441" sldId="271"/>
            <ac:spMk id="49" creationId="{212B4D73-FC40-4D85-B922-C918119092F2}"/>
          </ac:spMkLst>
        </pc:spChg>
        <pc:spChg chg="mod">
          <ac:chgData name="河合 紀明" userId="28ebe536-5316-4ee1-8a46-01b5a3b0c8f1" providerId="ADAL" clId="{F236CFD0-93A7-4FE3-9AF7-EB7C90B7CABC}" dt="2022-10-14T00:46:14.754" v="437" actId="1035"/>
          <ac:spMkLst>
            <pc:docMk/>
            <pc:sldMk cId="2093121441" sldId="271"/>
            <ac:spMk id="50" creationId="{53F9385B-B456-49EF-82B0-709E1A663DFD}"/>
          </ac:spMkLst>
        </pc:spChg>
        <pc:spChg chg="mod">
          <ac:chgData name="河合 紀明" userId="28ebe536-5316-4ee1-8a46-01b5a3b0c8f1" providerId="ADAL" clId="{F236CFD0-93A7-4FE3-9AF7-EB7C90B7CABC}" dt="2022-10-14T00:46:14.754" v="437" actId="1035"/>
          <ac:spMkLst>
            <pc:docMk/>
            <pc:sldMk cId="2093121441" sldId="271"/>
            <ac:spMk id="51" creationId="{4BB74B47-6766-4424-A18E-9640FA24C6B5}"/>
          </ac:spMkLst>
        </pc:spChg>
        <pc:graphicFrameChg chg="mod modGraphic">
          <ac:chgData name="河合 紀明" userId="28ebe536-5316-4ee1-8a46-01b5a3b0c8f1" providerId="ADAL" clId="{F236CFD0-93A7-4FE3-9AF7-EB7C90B7CABC}" dt="2022-10-14T00:45:36.161" v="432" actId="1036"/>
          <ac:graphicFrameMkLst>
            <pc:docMk/>
            <pc:sldMk cId="2093121441" sldId="271"/>
            <ac:graphicFrameMk id="19" creationId="{FA7555E4-6CFC-1C44-B97A-BFEC35A63419}"/>
          </ac:graphicFrameMkLst>
        </pc:graphicFrameChg>
        <pc:graphicFrameChg chg="mod modGraphic">
          <ac:chgData name="河合 紀明" userId="28ebe536-5316-4ee1-8a46-01b5a3b0c8f1" providerId="ADAL" clId="{F236CFD0-93A7-4FE3-9AF7-EB7C90B7CABC}" dt="2022-10-14T00:47:30.353" v="453"/>
          <ac:graphicFrameMkLst>
            <pc:docMk/>
            <pc:sldMk cId="2093121441" sldId="271"/>
            <ac:graphicFrameMk id="22" creationId="{5EA6A40F-2550-4CBC-B913-344FBF625D51}"/>
          </ac:graphicFrameMkLst>
        </pc:graphicFrameChg>
      </pc:sldChg>
      <pc:sldChg chg="addSp modSp mod">
        <pc:chgData name="河合 紀明" userId="28ebe536-5316-4ee1-8a46-01b5a3b0c8f1" providerId="ADAL" clId="{F236CFD0-93A7-4FE3-9AF7-EB7C90B7CABC}" dt="2022-10-14T00:54:22.786" v="698" actId="1035"/>
        <pc:sldMkLst>
          <pc:docMk/>
          <pc:sldMk cId="3646278386" sldId="277"/>
        </pc:sldMkLst>
        <pc:picChg chg="add mod">
          <ac:chgData name="河合 紀明" userId="28ebe536-5316-4ee1-8a46-01b5a3b0c8f1" providerId="ADAL" clId="{F236CFD0-93A7-4FE3-9AF7-EB7C90B7CABC}" dt="2022-10-14T00:54:22.786" v="698" actId="1035"/>
          <ac:picMkLst>
            <pc:docMk/>
            <pc:sldMk cId="3646278386" sldId="277"/>
            <ac:picMk id="3" creationId="{F9B8638B-716A-4BC7-0B2C-5AD9CA1FF58B}"/>
          </ac:picMkLst>
        </pc:picChg>
      </pc:sldChg>
      <pc:sldChg chg="addSp modSp mod">
        <pc:chgData name="河合 紀明" userId="28ebe536-5316-4ee1-8a46-01b5a3b0c8f1" providerId="ADAL" clId="{F236CFD0-93A7-4FE3-9AF7-EB7C90B7CABC}" dt="2022-10-17T02:58:19.714" v="2936" actId="1076"/>
        <pc:sldMkLst>
          <pc:docMk/>
          <pc:sldMk cId="1519836684" sldId="278"/>
        </pc:sldMkLst>
        <pc:spChg chg="add mod">
          <ac:chgData name="河合 紀明" userId="28ebe536-5316-4ee1-8a46-01b5a3b0c8f1" providerId="ADAL" clId="{F236CFD0-93A7-4FE3-9AF7-EB7C90B7CABC}" dt="2022-10-17T02:58:19.714" v="2936" actId="1076"/>
          <ac:spMkLst>
            <pc:docMk/>
            <pc:sldMk cId="1519836684" sldId="278"/>
            <ac:spMk id="2" creationId="{6A062401-999E-5A67-D5B5-FDD23FB9274D}"/>
          </ac:spMkLst>
        </pc:spChg>
        <pc:spChg chg="mod">
          <ac:chgData name="河合 紀明" userId="28ebe536-5316-4ee1-8a46-01b5a3b0c8f1" providerId="ADAL" clId="{F236CFD0-93A7-4FE3-9AF7-EB7C90B7CABC}" dt="2022-10-17T02:56:55.717" v="2806" actId="14100"/>
          <ac:spMkLst>
            <pc:docMk/>
            <pc:sldMk cId="1519836684" sldId="278"/>
            <ac:spMk id="3" creationId="{BAD717A5-401E-44D9-B55A-0F6B65579940}"/>
          </ac:spMkLst>
        </pc:spChg>
        <pc:spChg chg="mod">
          <ac:chgData name="河合 紀明" userId="28ebe536-5316-4ee1-8a46-01b5a3b0c8f1" providerId="ADAL" clId="{F236CFD0-93A7-4FE3-9AF7-EB7C90B7CABC}" dt="2022-10-17T02:57:38.080" v="2876" actId="1076"/>
          <ac:spMkLst>
            <pc:docMk/>
            <pc:sldMk cId="1519836684" sldId="278"/>
            <ac:spMk id="4" creationId="{8695B0F0-3880-4640-932A-33723FA8DCF0}"/>
          </ac:spMkLst>
        </pc:spChg>
        <pc:spChg chg="mod">
          <ac:chgData name="河合 紀明" userId="28ebe536-5316-4ee1-8a46-01b5a3b0c8f1" providerId="ADAL" clId="{F236CFD0-93A7-4FE3-9AF7-EB7C90B7CABC}" dt="2022-10-17T02:56:34.881" v="2799" actId="1036"/>
          <ac:spMkLst>
            <pc:docMk/>
            <pc:sldMk cId="1519836684" sldId="278"/>
            <ac:spMk id="12" creationId="{C12E7C0C-7338-4E4C-AD2A-BB6C12757844}"/>
          </ac:spMkLst>
        </pc:spChg>
        <pc:spChg chg="mod">
          <ac:chgData name="河合 紀明" userId="28ebe536-5316-4ee1-8a46-01b5a3b0c8f1" providerId="ADAL" clId="{F236CFD0-93A7-4FE3-9AF7-EB7C90B7CABC}" dt="2022-10-17T02:56:34.881" v="2799" actId="1036"/>
          <ac:spMkLst>
            <pc:docMk/>
            <pc:sldMk cId="1519836684" sldId="278"/>
            <ac:spMk id="17" creationId="{75B0D147-2567-4D56-B561-C77F31728D27}"/>
          </ac:spMkLst>
        </pc:spChg>
        <pc:spChg chg="mod">
          <ac:chgData name="河合 紀明" userId="28ebe536-5316-4ee1-8a46-01b5a3b0c8f1" providerId="ADAL" clId="{F236CFD0-93A7-4FE3-9AF7-EB7C90B7CABC}" dt="2022-10-17T02:56:34.881" v="2799" actId="1036"/>
          <ac:spMkLst>
            <pc:docMk/>
            <pc:sldMk cId="1519836684" sldId="278"/>
            <ac:spMk id="18" creationId="{5EF07809-1E93-483F-898C-EEE94BECA886}"/>
          </ac:spMkLst>
        </pc:spChg>
        <pc:spChg chg="mod">
          <ac:chgData name="河合 紀明" userId="28ebe536-5316-4ee1-8a46-01b5a3b0c8f1" providerId="ADAL" clId="{F236CFD0-93A7-4FE3-9AF7-EB7C90B7CABC}" dt="2022-10-17T02:56:34.881" v="2799" actId="1036"/>
          <ac:spMkLst>
            <pc:docMk/>
            <pc:sldMk cId="1519836684" sldId="278"/>
            <ac:spMk id="19" creationId="{F982755C-9682-4228-8EC5-2B1EA720CFA2}"/>
          </ac:spMkLst>
        </pc:spChg>
        <pc:spChg chg="mod">
          <ac:chgData name="河合 紀明" userId="28ebe536-5316-4ee1-8a46-01b5a3b0c8f1" providerId="ADAL" clId="{F236CFD0-93A7-4FE3-9AF7-EB7C90B7CABC}" dt="2022-10-17T02:56:34.881" v="2799" actId="1036"/>
          <ac:spMkLst>
            <pc:docMk/>
            <pc:sldMk cId="1519836684" sldId="278"/>
            <ac:spMk id="21" creationId="{D5925FA7-6088-4ACC-9713-0BFA41A11837}"/>
          </ac:spMkLst>
        </pc:spChg>
        <pc:picChg chg="mod">
          <ac:chgData name="河合 紀明" userId="28ebe536-5316-4ee1-8a46-01b5a3b0c8f1" providerId="ADAL" clId="{F236CFD0-93A7-4FE3-9AF7-EB7C90B7CABC}" dt="2022-10-17T02:56:34.881" v="2799" actId="1036"/>
          <ac:picMkLst>
            <pc:docMk/>
            <pc:sldMk cId="1519836684" sldId="278"/>
            <ac:picMk id="11" creationId="{599D8D72-06F2-4B68-8E70-24B81BFADCBE}"/>
          </ac:picMkLst>
        </pc:picChg>
        <pc:picChg chg="mod">
          <ac:chgData name="河合 紀明" userId="28ebe536-5316-4ee1-8a46-01b5a3b0c8f1" providerId="ADAL" clId="{F236CFD0-93A7-4FE3-9AF7-EB7C90B7CABC}" dt="2022-10-17T02:56:34.881" v="2799" actId="1036"/>
          <ac:picMkLst>
            <pc:docMk/>
            <pc:sldMk cId="1519836684" sldId="278"/>
            <ac:picMk id="13" creationId="{01D97B0B-6D22-49C7-A5ED-445895E73200}"/>
          </ac:picMkLst>
        </pc:picChg>
        <pc:picChg chg="mod">
          <ac:chgData name="河合 紀明" userId="28ebe536-5316-4ee1-8a46-01b5a3b0c8f1" providerId="ADAL" clId="{F236CFD0-93A7-4FE3-9AF7-EB7C90B7CABC}" dt="2022-10-17T02:56:34.881" v="2799" actId="1036"/>
          <ac:picMkLst>
            <pc:docMk/>
            <pc:sldMk cId="1519836684" sldId="278"/>
            <ac:picMk id="14" creationId="{8C27196E-D3EC-402C-93B7-C3097196A303}"/>
          </ac:picMkLst>
        </pc:picChg>
        <pc:picChg chg="mod">
          <ac:chgData name="河合 紀明" userId="28ebe536-5316-4ee1-8a46-01b5a3b0c8f1" providerId="ADAL" clId="{F236CFD0-93A7-4FE3-9AF7-EB7C90B7CABC}" dt="2022-10-17T02:56:34.881" v="2799" actId="1036"/>
          <ac:picMkLst>
            <pc:docMk/>
            <pc:sldMk cId="1519836684" sldId="278"/>
            <ac:picMk id="15" creationId="{F56925DB-826B-41C1-BB61-5B64A97035F3}"/>
          </ac:picMkLst>
        </pc:picChg>
        <pc:picChg chg="mod">
          <ac:chgData name="河合 紀明" userId="28ebe536-5316-4ee1-8a46-01b5a3b0c8f1" providerId="ADAL" clId="{F236CFD0-93A7-4FE3-9AF7-EB7C90B7CABC}" dt="2022-10-17T02:56:34.881" v="2799" actId="1036"/>
          <ac:picMkLst>
            <pc:docMk/>
            <pc:sldMk cId="1519836684" sldId="278"/>
            <ac:picMk id="16" creationId="{3E1FC3DA-0C2E-4ED7-BD5C-0BAA5F33459E}"/>
          </ac:picMkLst>
        </pc:picChg>
      </pc:sldChg>
      <pc:sldChg chg="add">
        <pc:chgData name="河合 紀明" userId="28ebe536-5316-4ee1-8a46-01b5a3b0c8f1" providerId="ADAL" clId="{F236CFD0-93A7-4FE3-9AF7-EB7C90B7CABC}" dt="2022-10-12T06:54:10.448" v="0"/>
        <pc:sldMkLst>
          <pc:docMk/>
          <pc:sldMk cId="1616488573" sldId="279"/>
        </pc:sldMkLst>
      </pc:sldChg>
      <pc:sldChg chg="modSp add mod">
        <pc:chgData name="河合 紀明" userId="28ebe536-5316-4ee1-8a46-01b5a3b0c8f1" providerId="ADAL" clId="{F236CFD0-93A7-4FE3-9AF7-EB7C90B7CABC}" dt="2022-10-14T00:43:01.180" v="350" actId="27636"/>
        <pc:sldMkLst>
          <pc:docMk/>
          <pc:sldMk cId="2779536938" sldId="292"/>
        </pc:sldMkLst>
        <pc:spChg chg="mod">
          <ac:chgData name="河合 紀明" userId="28ebe536-5316-4ee1-8a46-01b5a3b0c8f1" providerId="ADAL" clId="{F236CFD0-93A7-4FE3-9AF7-EB7C90B7CABC}" dt="2022-10-14T00:43:01.180" v="350" actId="27636"/>
          <ac:spMkLst>
            <pc:docMk/>
            <pc:sldMk cId="2779536938" sldId="292"/>
            <ac:spMk id="3" creationId="{BAD717A5-401E-44D9-B55A-0F6B65579940}"/>
          </ac:spMkLst>
        </pc:spChg>
        <pc:spChg chg="mod">
          <ac:chgData name="河合 紀明" userId="28ebe536-5316-4ee1-8a46-01b5a3b0c8f1" providerId="ADAL" clId="{F236CFD0-93A7-4FE3-9AF7-EB7C90B7CABC}" dt="2022-10-14T00:38:37.440" v="99" actId="6549"/>
          <ac:spMkLst>
            <pc:docMk/>
            <pc:sldMk cId="2779536938" sldId="292"/>
            <ac:spMk id="22" creationId="{0AFA72DD-C80A-4B6A-BB38-AAA13E84F807}"/>
          </ac:spMkLst>
        </pc:spChg>
      </pc:sldChg>
      <pc:sldChg chg="addSp delSp modSp add mod">
        <pc:chgData name="河合 紀明" userId="28ebe536-5316-4ee1-8a46-01b5a3b0c8f1" providerId="ADAL" clId="{F236CFD0-93A7-4FE3-9AF7-EB7C90B7CABC}" dt="2022-10-17T05:24:11.942" v="4590" actId="14100"/>
        <pc:sldMkLst>
          <pc:docMk/>
          <pc:sldMk cId="73689479" sldId="293"/>
        </pc:sldMkLst>
        <pc:spChg chg="add mod">
          <ac:chgData name="河合 紀明" userId="28ebe536-5316-4ee1-8a46-01b5a3b0c8f1" providerId="ADAL" clId="{F236CFD0-93A7-4FE3-9AF7-EB7C90B7CABC}" dt="2022-10-17T02:19:34.060" v="1620" actId="27636"/>
          <ac:spMkLst>
            <pc:docMk/>
            <pc:sldMk cId="73689479" sldId="293"/>
            <ac:spMk id="2" creationId="{A25B4507-733F-2FE8-BF0D-2CB54393E23F}"/>
          </ac:spMkLst>
        </pc:spChg>
        <pc:spChg chg="add mod">
          <ac:chgData name="河合 紀明" userId="28ebe536-5316-4ee1-8a46-01b5a3b0c8f1" providerId="ADAL" clId="{F236CFD0-93A7-4FE3-9AF7-EB7C90B7CABC}" dt="2022-10-17T02:53:13.934" v="2524" actId="1076"/>
          <ac:spMkLst>
            <pc:docMk/>
            <pc:sldMk cId="73689479" sldId="293"/>
            <ac:spMk id="3" creationId="{A29DE671-7526-6FCF-AFB4-28EB91FEA9CF}"/>
          </ac:spMkLst>
        </pc:spChg>
        <pc:spChg chg="add mod">
          <ac:chgData name="河合 紀明" userId="28ebe536-5316-4ee1-8a46-01b5a3b0c8f1" providerId="ADAL" clId="{F236CFD0-93A7-4FE3-9AF7-EB7C90B7CABC}" dt="2022-10-17T02:42:25.179" v="1980" actId="1036"/>
          <ac:spMkLst>
            <pc:docMk/>
            <pc:sldMk cId="73689479" sldId="293"/>
            <ac:spMk id="4" creationId="{C5BEE923-AE3D-0BDD-1828-556E6062DADC}"/>
          </ac:spMkLst>
        </pc:spChg>
        <pc:spChg chg="mod">
          <ac:chgData name="河合 紀明" userId="28ebe536-5316-4ee1-8a46-01b5a3b0c8f1" providerId="ADAL" clId="{F236CFD0-93A7-4FE3-9AF7-EB7C90B7CABC}" dt="2022-10-17T02:49:42.765" v="2495"/>
          <ac:spMkLst>
            <pc:docMk/>
            <pc:sldMk cId="73689479" sldId="293"/>
            <ac:spMk id="7" creationId="{2482DBEC-EE72-4155-ACC5-87E80C5606A9}"/>
          </ac:spMkLst>
        </pc:spChg>
        <pc:spChg chg="add mod">
          <ac:chgData name="河合 紀明" userId="28ebe536-5316-4ee1-8a46-01b5a3b0c8f1" providerId="ADAL" clId="{F236CFD0-93A7-4FE3-9AF7-EB7C90B7CABC}" dt="2022-10-17T04:53:28.708" v="4249" actId="1035"/>
          <ac:spMkLst>
            <pc:docMk/>
            <pc:sldMk cId="73689479" sldId="293"/>
            <ac:spMk id="8" creationId="{C8CD53EB-2F4C-2045-5BE0-090D354F16A5}"/>
          </ac:spMkLst>
        </pc:spChg>
        <pc:spChg chg="mod">
          <ac:chgData name="河合 紀明" userId="28ebe536-5316-4ee1-8a46-01b5a3b0c8f1" providerId="ADAL" clId="{F236CFD0-93A7-4FE3-9AF7-EB7C90B7CABC}" dt="2022-10-17T02:07:12.948" v="802" actId="6549"/>
          <ac:spMkLst>
            <pc:docMk/>
            <pc:sldMk cId="73689479" sldId="293"/>
            <ac:spMk id="10" creationId="{61E4503B-EC17-4615-BEB9-F70C00A9E010}"/>
          </ac:spMkLst>
        </pc:spChg>
        <pc:spChg chg="add mod">
          <ac:chgData name="河合 紀明" userId="28ebe536-5316-4ee1-8a46-01b5a3b0c8f1" providerId="ADAL" clId="{F236CFD0-93A7-4FE3-9AF7-EB7C90B7CABC}" dt="2022-10-17T05:24:09.496" v="4589" actId="1076"/>
          <ac:spMkLst>
            <pc:docMk/>
            <pc:sldMk cId="73689479" sldId="293"/>
            <ac:spMk id="13" creationId="{7FADA6AC-F7AE-C0D3-7D64-7220408B04E2}"/>
          </ac:spMkLst>
        </pc:spChg>
        <pc:spChg chg="del">
          <ac:chgData name="河合 紀明" userId="28ebe536-5316-4ee1-8a46-01b5a3b0c8f1" providerId="ADAL" clId="{F236CFD0-93A7-4FE3-9AF7-EB7C90B7CABC}" dt="2022-10-14T05:48:02.734" v="792" actId="478"/>
          <ac:spMkLst>
            <pc:docMk/>
            <pc:sldMk cId="73689479" sldId="293"/>
            <ac:spMk id="38" creationId="{99434094-141D-46BF-ADD6-C38256F9218E}"/>
          </ac:spMkLst>
        </pc:spChg>
        <pc:spChg chg="del">
          <ac:chgData name="河合 紀明" userId="28ebe536-5316-4ee1-8a46-01b5a3b0c8f1" providerId="ADAL" clId="{F236CFD0-93A7-4FE3-9AF7-EB7C90B7CABC}" dt="2022-10-17T02:20:08.409" v="1640" actId="478"/>
          <ac:spMkLst>
            <pc:docMk/>
            <pc:sldMk cId="73689479" sldId="293"/>
            <ac:spMk id="57" creationId="{D6F02796-AED5-4705-989B-D6CC8D305FA1}"/>
          </ac:spMkLst>
        </pc:spChg>
        <pc:grpChg chg="del">
          <ac:chgData name="河合 紀明" userId="28ebe536-5316-4ee1-8a46-01b5a3b0c8f1" providerId="ADAL" clId="{F236CFD0-93A7-4FE3-9AF7-EB7C90B7CABC}" dt="2022-10-14T05:47:59.377" v="791" actId="478"/>
          <ac:grpSpMkLst>
            <pc:docMk/>
            <pc:sldMk cId="73689479" sldId="293"/>
            <ac:grpSpMk id="27" creationId="{366D0B62-4E2E-40E7-AD8C-05CF6BC62DE1}"/>
          </ac:grpSpMkLst>
        </pc:grpChg>
        <pc:picChg chg="add mod">
          <ac:chgData name="河合 紀明" userId="28ebe536-5316-4ee1-8a46-01b5a3b0c8f1" providerId="ADAL" clId="{F236CFD0-93A7-4FE3-9AF7-EB7C90B7CABC}" dt="2022-10-17T02:53:30.184" v="2527" actId="1076"/>
          <ac:picMkLst>
            <pc:docMk/>
            <pc:sldMk cId="73689479" sldId="293"/>
            <ac:picMk id="5" creationId="{A8A26B45-6DC3-3CC2-F901-36041AB291B8}"/>
          </ac:picMkLst>
        </pc:picChg>
        <pc:picChg chg="add mod">
          <ac:chgData name="河合 紀明" userId="28ebe536-5316-4ee1-8a46-01b5a3b0c8f1" providerId="ADAL" clId="{F236CFD0-93A7-4FE3-9AF7-EB7C90B7CABC}" dt="2022-10-17T04:53:28.708" v="4249" actId="1035"/>
          <ac:picMkLst>
            <pc:docMk/>
            <pc:sldMk cId="73689479" sldId="293"/>
            <ac:picMk id="6" creationId="{F6AC5C87-120E-0B3C-C9B2-C3026CD7D6A8}"/>
          </ac:picMkLst>
        </pc:picChg>
        <pc:picChg chg="add mod ord">
          <ac:chgData name="河合 紀明" userId="28ebe536-5316-4ee1-8a46-01b5a3b0c8f1" providerId="ADAL" clId="{F236CFD0-93A7-4FE3-9AF7-EB7C90B7CABC}" dt="2022-10-17T05:24:11.942" v="4590" actId="14100"/>
          <ac:picMkLst>
            <pc:docMk/>
            <pc:sldMk cId="73689479" sldId="293"/>
            <ac:picMk id="9" creationId="{2F5CDD18-969C-920D-9F91-1456306B0EDE}"/>
          </ac:picMkLst>
        </pc:picChg>
      </pc:sldChg>
      <pc:sldChg chg="addSp delSp modSp new mod ord">
        <pc:chgData name="河合 紀明" userId="28ebe536-5316-4ee1-8a46-01b5a3b0c8f1" providerId="ADAL" clId="{F236CFD0-93A7-4FE3-9AF7-EB7C90B7CABC}" dt="2022-10-17T04:55:46.288" v="4475" actId="1076"/>
        <pc:sldMkLst>
          <pc:docMk/>
          <pc:sldMk cId="3216258926" sldId="294"/>
        </pc:sldMkLst>
        <pc:spChg chg="del mod">
          <ac:chgData name="河合 紀明" userId="28ebe536-5316-4ee1-8a46-01b5a3b0c8f1" providerId="ADAL" clId="{F236CFD0-93A7-4FE3-9AF7-EB7C90B7CABC}" dt="2022-10-17T04:38:49.589" v="3751" actId="478"/>
          <ac:spMkLst>
            <pc:docMk/>
            <pc:sldMk cId="3216258926" sldId="294"/>
            <ac:spMk id="2" creationId="{D650D4D3-6B43-A646-8452-A80A78D8B4D9}"/>
          </ac:spMkLst>
        </pc:spChg>
        <pc:spChg chg="mod">
          <ac:chgData name="河合 紀明" userId="28ebe536-5316-4ee1-8a46-01b5a3b0c8f1" providerId="ADAL" clId="{F236CFD0-93A7-4FE3-9AF7-EB7C90B7CABC}" dt="2022-10-17T04:38:33.451" v="3749" actId="20577"/>
          <ac:spMkLst>
            <pc:docMk/>
            <pc:sldMk cId="3216258926" sldId="294"/>
            <ac:spMk id="3" creationId="{24993830-5652-A940-DE97-CE651F01B317}"/>
          </ac:spMkLst>
        </pc:spChg>
        <pc:spChg chg="del mod">
          <ac:chgData name="河合 紀明" userId="28ebe536-5316-4ee1-8a46-01b5a3b0c8f1" providerId="ADAL" clId="{F236CFD0-93A7-4FE3-9AF7-EB7C90B7CABC}" dt="2022-10-17T04:32:11.640" v="3614" actId="478"/>
          <ac:spMkLst>
            <pc:docMk/>
            <pc:sldMk cId="3216258926" sldId="294"/>
            <ac:spMk id="4" creationId="{63B10667-D05A-7DE5-7083-388A41B3A363}"/>
          </ac:spMkLst>
        </pc:spChg>
        <pc:spChg chg="mod">
          <ac:chgData name="河合 紀明" userId="28ebe536-5316-4ee1-8a46-01b5a3b0c8f1" providerId="ADAL" clId="{F236CFD0-93A7-4FE3-9AF7-EB7C90B7CABC}" dt="2022-10-17T04:31:23.830" v="3586" actId="14100"/>
          <ac:spMkLst>
            <pc:docMk/>
            <pc:sldMk cId="3216258926" sldId="294"/>
            <ac:spMk id="6" creationId="{501E1607-BE19-0FC9-D5EC-339412E008A7}"/>
          </ac:spMkLst>
        </pc:spChg>
        <pc:spChg chg="add del">
          <ac:chgData name="河合 紀明" userId="28ebe536-5316-4ee1-8a46-01b5a3b0c8f1" providerId="ADAL" clId="{F236CFD0-93A7-4FE3-9AF7-EB7C90B7CABC}" dt="2022-10-17T03:50:29.345" v="2985"/>
          <ac:spMkLst>
            <pc:docMk/>
            <pc:sldMk cId="3216258926" sldId="294"/>
            <ac:spMk id="11" creationId="{FE656E30-E43F-4171-6E34-282DD337393B}"/>
          </ac:spMkLst>
        </pc:spChg>
        <pc:spChg chg="add del mod">
          <ac:chgData name="河合 紀明" userId="28ebe536-5316-4ee1-8a46-01b5a3b0c8f1" providerId="ADAL" clId="{F236CFD0-93A7-4FE3-9AF7-EB7C90B7CABC}" dt="2022-10-17T04:28:07.412" v="3582" actId="1036"/>
          <ac:spMkLst>
            <pc:docMk/>
            <pc:sldMk cId="3216258926" sldId="294"/>
            <ac:spMk id="22" creationId="{C3E380A9-75BF-06FF-07DB-DC52DF92F2AB}"/>
          </ac:spMkLst>
        </pc:spChg>
        <pc:spChg chg="add mod">
          <ac:chgData name="河合 紀明" userId="28ebe536-5316-4ee1-8a46-01b5a3b0c8f1" providerId="ADAL" clId="{F236CFD0-93A7-4FE3-9AF7-EB7C90B7CABC}" dt="2022-10-17T04:28:07.412" v="3582" actId="1036"/>
          <ac:spMkLst>
            <pc:docMk/>
            <pc:sldMk cId="3216258926" sldId="294"/>
            <ac:spMk id="23" creationId="{5E9787B9-1B78-D665-2D2C-25E794645804}"/>
          </ac:spMkLst>
        </pc:spChg>
        <pc:spChg chg="add mod">
          <ac:chgData name="河合 紀明" userId="28ebe536-5316-4ee1-8a46-01b5a3b0c8f1" providerId="ADAL" clId="{F236CFD0-93A7-4FE3-9AF7-EB7C90B7CABC}" dt="2022-10-17T04:28:07.412" v="3582" actId="1036"/>
          <ac:spMkLst>
            <pc:docMk/>
            <pc:sldMk cId="3216258926" sldId="294"/>
            <ac:spMk id="24" creationId="{1E20F51B-457F-EEB7-18D9-1068CC3084D6}"/>
          </ac:spMkLst>
        </pc:spChg>
        <pc:spChg chg="add mod">
          <ac:chgData name="河合 紀明" userId="28ebe536-5316-4ee1-8a46-01b5a3b0c8f1" providerId="ADAL" clId="{F236CFD0-93A7-4FE3-9AF7-EB7C90B7CABC}" dt="2022-10-17T04:28:07.412" v="3582" actId="1036"/>
          <ac:spMkLst>
            <pc:docMk/>
            <pc:sldMk cId="3216258926" sldId="294"/>
            <ac:spMk id="25" creationId="{D4C9DEBE-4FF0-A230-D6E6-C537CA98BCFA}"/>
          </ac:spMkLst>
        </pc:spChg>
        <pc:spChg chg="add del mod">
          <ac:chgData name="河合 紀明" userId="28ebe536-5316-4ee1-8a46-01b5a3b0c8f1" providerId="ADAL" clId="{F236CFD0-93A7-4FE3-9AF7-EB7C90B7CABC}" dt="2022-10-17T04:16:24.669" v="3542" actId="478"/>
          <ac:spMkLst>
            <pc:docMk/>
            <pc:sldMk cId="3216258926" sldId="294"/>
            <ac:spMk id="26" creationId="{E92D9D05-0B30-6A0B-E000-D62A3D2C32C7}"/>
          </ac:spMkLst>
        </pc:spChg>
        <pc:spChg chg="add mod">
          <ac:chgData name="河合 紀明" userId="28ebe536-5316-4ee1-8a46-01b5a3b0c8f1" providerId="ADAL" clId="{F236CFD0-93A7-4FE3-9AF7-EB7C90B7CABC}" dt="2022-10-17T04:55:46.288" v="4475" actId="1076"/>
          <ac:spMkLst>
            <pc:docMk/>
            <pc:sldMk cId="3216258926" sldId="294"/>
            <ac:spMk id="29" creationId="{E2DC4683-C3BA-57D5-C1DA-9FFE9FEDA3C4}"/>
          </ac:spMkLst>
        </pc:spChg>
        <pc:spChg chg="add mod">
          <ac:chgData name="河合 紀明" userId="28ebe536-5316-4ee1-8a46-01b5a3b0c8f1" providerId="ADAL" clId="{F236CFD0-93A7-4FE3-9AF7-EB7C90B7CABC}" dt="2022-10-17T04:32:17.317" v="3615" actId="1076"/>
          <ac:spMkLst>
            <pc:docMk/>
            <pc:sldMk cId="3216258926" sldId="294"/>
            <ac:spMk id="30" creationId="{25DA652F-A9E7-642D-41A2-BDC7D4F5693E}"/>
          </ac:spMkLst>
        </pc:spChg>
        <pc:spChg chg="add mod">
          <ac:chgData name="河合 紀明" userId="28ebe536-5316-4ee1-8a46-01b5a3b0c8f1" providerId="ADAL" clId="{F236CFD0-93A7-4FE3-9AF7-EB7C90B7CABC}" dt="2022-10-17T04:47:10.456" v="3839" actId="1036"/>
          <ac:spMkLst>
            <pc:docMk/>
            <pc:sldMk cId="3216258926" sldId="294"/>
            <ac:spMk id="33" creationId="{777E70E6-9045-AC7B-E9DF-8E4724D6FF2C}"/>
          </ac:spMkLst>
        </pc:spChg>
        <pc:spChg chg="add mod">
          <ac:chgData name="河合 紀明" userId="28ebe536-5316-4ee1-8a46-01b5a3b0c8f1" providerId="ADAL" clId="{F236CFD0-93A7-4FE3-9AF7-EB7C90B7CABC}" dt="2022-10-17T04:52:15.485" v="4210" actId="1035"/>
          <ac:spMkLst>
            <pc:docMk/>
            <pc:sldMk cId="3216258926" sldId="294"/>
            <ac:spMk id="34" creationId="{8876183B-1BD8-61FE-8094-49D9A6F0FD52}"/>
          </ac:spMkLst>
        </pc:spChg>
        <pc:spChg chg="add mod">
          <ac:chgData name="河合 紀明" userId="28ebe536-5316-4ee1-8a46-01b5a3b0c8f1" providerId="ADAL" clId="{F236CFD0-93A7-4FE3-9AF7-EB7C90B7CABC}" dt="2022-10-17T04:48:06.768" v="3843" actId="1076"/>
          <ac:spMkLst>
            <pc:docMk/>
            <pc:sldMk cId="3216258926" sldId="294"/>
            <ac:spMk id="36" creationId="{3E0DCFC0-41FE-E9D3-C3DD-E99547F91897}"/>
          </ac:spMkLst>
        </pc:spChg>
        <pc:spChg chg="add mod">
          <ac:chgData name="河合 紀明" userId="28ebe536-5316-4ee1-8a46-01b5a3b0c8f1" providerId="ADAL" clId="{F236CFD0-93A7-4FE3-9AF7-EB7C90B7CABC}" dt="2022-10-17T04:48:06.768" v="3843" actId="1076"/>
          <ac:spMkLst>
            <pc:docMk/>
            <pc:sldMk cId="3216258926" sldId="294"/>
            <ac:spMk id="41" creationId="{4DF4EBD0-7F15-3301-B16C-2F25883BEF4F}"/>
          </ac:spMkLst>
        </pc:spChg>
        <pc:spChg chg="add mod">
          <ac:chgData name="河合 紀明" userId="28ebe536-5316-4ee1-8a46-01b5a3b0c8f1" providerId="ADAL" clId="{F236CFD0-93A7-4FE3-9AF7-EB7C90B7CABC}" dt="2022-10-17T04:48:06.768" v="3843" actId="1076"/>
          <ac:spMkLst>
            <pc:docMk/>
            <pc:sldMk cId="3216258926" sldId="294"/>
            <ac:spMk id="42" creationId="{FDE8B6AC-4EEC-DCEF-351F-BCAA1C9A33EB}"/>
          </ac:spMkLst>
        </pc:spChg>
        <pc:spChg chg="add mod">
          <ac:chgData name="河合 紀明" userId="28ebe536-5316-4ee1-8a46-01b5a3b0c8f1" providerId="ADAL" clId="{F236CFD0-93A7-4FE3-9AF7-EB7C90B7CABC}" dt="2022-10-17T04:48:06.768" v="3843" actId="1076"/>
          <ac:spMkLst>
            <pc:docMk/>
            <pc:sldMk cId="3216258926" sldId="294"/>
            <ac:spMk id="43" creationId="{EE78923E-89E9-AFED-D17E-CE2E9D3591CF}"/>
          </ac:spMkLst>
        </pc:spChg>
        <pc:spChg chg="add mod">
          <ac:chgData name="河合 紀明" userId="28ebe536-5316-4ee1-8a46-01b5a3b0c8f1" providerId="ADAL" clId="{F236CFD0-93A7-4FE3-9AF7-EB7C90B7CABC}" dt="2022-10-17T04:48:06.768" v="3843" actId="1076"/>
          <ac:spMkLst>
            <pc:docMk/>
            <pc:sldMk cId="3216258926" sldId="294"/>
            <ac:spMk id="44" creationId="{786B1A0E-BBF4-ED13-00BB-DB94658B366B}"/>
          </ac:spMkLst>
        </pc:spChg>
        <pc:picChg chg="add mod">
          <ac:chgData name="河合 紀明" userId="28ebe536-5316-4ee1-8a46-01b5a3b0c8f1" providerId="ADAL" clId="{F236CFD0-93A7-4FE3-9AF7-EB7C90B7CABC}" dt="2022-10-17T04:47:55.757" v="3841" actId="1076"/>
          <ac:picMkLst>
            <pc:docMk/>
            <pc:sldMk cId="3216258926" sldId="294"/>
            <ac:picMk id="8" creationId="{43C9A1A9-4EB5-1103-FDED-ABDD9D44C0F2}"/>
          </ac:picMkLst>
        </pc:picChg>
        <pc:picChg chg="add mod">
          <ac:chgData name="河合 紀明" userId="28ebe536-5316-4ee1-8a46-01b5a3b0c8f1" providerId="ADAL" clId="{F236CFD0-93A7-4FE3-9AF7-EB7C90B7CABC}" dt="2022-10-17T04:52:41.322" v="4211" actId="14100"/>
          <ac:picMkLst>
            <pc:docMk/>
            <pc:sldMk cId="3216258926" sldId="294"/>
            <ac:picMk id="10" creationId="{79E3022C-D0D1-71A5-8C49-BA17A97F9A11}"/>
          </ac:picMkLst>
        </pc:picChg>
        <pc:picChg chg="add mod">
          <ac:chgData name="河合 紀明" userId="28ebe536-5316-4ee1-8a46-01b5a3b0c8f1" providerId="ADAL" clId="{F236CFD0-93A7-4FE3-9AF7-EB7C90B7CABC}" dt="2022-10-17T04:12:23.981" v="3380" actId="1036"/>
          <ac:picMkLst>
            <pc:docMk/>
            <pc:sldMk cId="3216258926" sldId="294"/>
            <ac:picMk id="12" creationId="{F365D4C2-14FD-02D7-76B3-55576F8F02AB}"/>
          </ac:picMkLst>
        </pc:picChg>
        <pc:picChg chg="add del mod">
          <ac:chgData name="河合 紀明" userId="28ebe536-5316-4ee1-8a46-01b5a3b0c8f1" providerId="ADAL" clId="{F236CFD0-93A7-4FE3-9AF7-EB7C90B7CABC}" dt="2022-10-17T03:55:03.475" v="3002" actId="478"/>
          <ac:picMkLst>
            <pc:docMk/>
            <pc:sldMk cId="3216258926" sldId="294"/>
            <ac:picMk id="14" creationId="{31DA71D0-1356-B870-FB65-8A3DD81ECBBE}"/>
          </ac:picMkLst>
        </pc:picChg>
        <pc:picChg chg="add mod">
          <ac:chgData name="河合 紀明" userId="28ebe536-5316-4ee1-8a46-01b5a3b0c8f1" providerId="ADAL" clId="{F236CFD0-93A7-4FE3-9AF7-EB7C90B7CABC}" dt="2022-10-17T04:28:07.412" v="3582" actId="1036"/>
          <ac:picMkLst>
            <pc:docMk/>
            <pc:sldMk cId="3216258926" sldId="294"/>
            <ac:picMk id="16" creationId="{2CA4A078-3D25-A7F9-955F-4A9D8BC27338}"/>
          </ac:picMkLst>
        </pc:picChg>
        <pc:picChg chg="add mod">
          <ac:chgData name="河合 紀明" userId="28ebe536-5316-4ee1-8a46-01b5a3b0c8f1" providerId="ADAL" clId="{F236CFD0-93A7-4FE3-9AF7-EB7C90B7CABC}" dt="2022-10-17T04:01:54.949" v="3101" actId="207"/>
          <ac:picMkLst>
            <pc:docMk/>
            <pc:sldMk cId="3216258926" sldId="294"/>
            <ac:picMk id="17" creationId="{039083C8-679E-CC0F-9C3A-9D23DC16ABCB}"/>
          </ac:picMkLst>
        </pc:picChg>
        <pc:picChg chg="add mod">
          <ac:chgData name="河合 紀明" userId="28ebe536-5316-4ee1-8a46-01b5a3b0c8f1" providerId="ADAL" clId="{F236CFD0-93A7-4FE3-9AF7-EB7C90B7CABC}" dt="2022-10-17T04:28:07.412" v="3582" actId="1036"/>
          <ac:picMkLst>
            <pc:docMk/>
            <pc:sldMk cId="3216258926" sldId="294"/>
            <ac:picMk id="19" creationId="{719414D5-55C6-835C-A9E1-C3FE4DC9C8DA}"/>
          </ac:picMkLst>
        </pc:picChg>
        <pc:picChg chg="add mod">
          <ac:chgData name="河合 紀明" userId="28ebe536-5316-4ee1-8a46-01b5a3b0c8f1" providerId="ADAL" clId="{F236CFD0-93A7-4FE3-9AF7-EB7C90B7CABC}" dt="2022-10-17T04:28:07.412" v="3582" actId="1036"/>
          <ac:picMkLst>
            <pc:docMk/>
            <pc:sldMk cId="3216258926" sldId="294"/>
            <ac:picMk id="21" creationId="{1C3C0663-01F3-1D73-2592-9F9A299D5DA2}"/>
          </ac:picMkLst>
        </pc:picChg>
        <pc:picChg chg="add mod">
          <ac:chgData name="河合 紀明" userId="28ebe536-5316-4ee1-8a46-01b5a3b0c8f1" providerId="ADAL" clId="{F236CFD0-93A7-4FE3-9AF7-EB7C90B7CABC}" dt="2022-10-17T04:16:12.610" v="3541"/>
          <ac:picMkLst>
            <pc:docMk/>
            <pc:sldMk cId="3216258926" sldId="294"/>
            <ac:picMk id="27" creationId="{27B57AF7-FA70-4271-1B1C-FA3D32716D41}"/>
          </ac:picMkLst>
        </pc:picChg>
        <pc:picChg chg="add mod">
          <ac:chgData name="河合 紀明" userId="28ebe536-5316-4ee1-8a46-01b5a3b0c8f1" providerId="ADAL" clId="{F236CFD0-93A7-4FE3-9AF7-EB7C90B7CABC}" dt="2022-10-17T04:55:28.530" v="4470" actId="14100"/>
          <ac:picMkLst>
            <pc:docMk/>
            <pc:sldMk cId="3216258926" sldId="294"/>
            <ac:picMk id="28" creationId="{0C3E21DF-FD68-C160-E6FA-1F33FFFF8916}"/>
          </ac:picMkLst>
        </pc:picChg>
        <pc:picChg chg="add mod">
          <ac:chgData name="河合 紀明" userId="28ebe536-5316-4ee1-8a46-01b5a3b0c8f1" providerId="ADAL" clId="{F236CFD0-93A7-4FE3-9AF7-EB7C90B7CABC}" dt="2022-10-17T04:31:38.805" v="3611" actId="1037"/>
          <ac:picMkLst>
            <pc:docMk/>
            <pc:sldMk cId="3216258926" sldId="294"/>
            <ac:picMk id="31" creationId="{421A0459-1C2F-BB0E-B22F-CE1A71F1A79B}"/>
          </ac:picMkLst>
        </pc:picChg>
        <pc:picChg chg="add mod">
          <ac:chgData name="河合 紀明" userId="28ebe536-5316-4ee1-8a46-01b5a3b0c8f1" providerId="ADAL" clId="{F236CFD0-93A7-4FE3-9AF7-EB7C90B7CABC}" dt="2022-10-17T04:31:38.805" v="3611" actId="1037"/>
          <ac:picMkLst>
            <pc:docMk/>
            <pc:sldMk cId="3216258926" sldId="294"/>
            <ac:picMk id="32" creationId="{78C8C44E-6010-CA9C-D6B1-713AE37698D9}"/>
          </ac:picMkLst>
        </pc:picChg>
        <pc:picChg chg="add mod">
          <ac:chgData name="河合 紀明" userId="28ebe536-5316-4ee1-8a46-01b5a3b0c8f1" providerId="ADAL" clId="{F236CFD0-93A7-4FE3-9AF7-EB7C90B7CABC}" dt="2022-10-17T04:48:06.768" v="3843" actId="1076"/>
          <ac:picMkLst>
            <pc:docMk/>
            <pc:sldMk cId="3216258926" sldId="294"/>
            <ac:picMk id="35" creationId="{751E0AE7-226C-B8ED-AA67-329420CFA885}"/>
          </ac:picMkLst>
        </pc:picChg>
        <pc:picChg chg="add mod">
          <ac:chgData name="河合 紀明" userId="28ebe536-5316-4ee1-8a46-01b5a3b0c8f1" providerId="ADAL" clId="{F236CFD0-93A7-4FE3-9AF7-EB7C90B7CABC}" dt="2022-10-17T04:48:06.768" v="3843" actId="1076"/>
          <ac:picMkLst>
            <pc:docMk/>
            <pc:sldMk cId="3216258926" sldId="294"/>
            <ac:picMk id="37" creationId="{3AA9880E-FFB0-FDAF-3408-86A9AE664C1F}"/>
          </ac:picMkLst>
        </pc:picChg>
        <pc:picChg chg="add mod">
          <ac:chgData name="河合 紀明" userId="28ebe536-5316-4ee1-8a46-01b5a3b0c8f1" providerId="ADAL" clId="{F236CFD0-93A7-4FE3-9AF7-EB7C90B7CABC}" dt="2022-10-17T04:48:06.768" v="3843" actId="1076"/>
          <ac:picMkLst>
            <pc:docMk/>
            <pc:sldMk cId="3216258926" sldId="294"/>
            <ac:picMk id="38" creationId="{009CEFC8-5FBB-DBFD-D5AC-E6D9E24640CA}"/>
          </ac:picMkLst>
        </pc:picChg>
        <pc:picChg chg="add mod">
          <ac:chgData name="河合 紀明" userId="28ebe536-5316-4ee1-8a46-01b5a3b0c8f1" providerId="ADAL" clId="{F236CFD0-93A7-4FE3-9AF7-EB7C90B7CABC}" dt="2022-10-17T04:48:06.768" v="3843" actId="1076"/>
          <ac:picMkLst>
            <pc:docMk/>
            <pc:sldMk cId="3216258926" sldId="294"/>
            <ac:picMk id="39" creationId="{3D920549-2178-F822-0CF6-E7AFA249A5EA}"/>
          </ac:picMkLst>
        </pc:picChg>
        <pc:picChg chg="add mod">
          <ac:chgData name="河合 紀明" userId="28ebe536-5316-4ee1-8a46-01b5a3b0c8f1" providerId="ADAL" clId="{F236CFD0-93A7-4FE3-9AF7-EB7C90B7CABC}" dt="2022-10-17T04:48:06.768" v="3843" actId="1076"/>
          <ac:picMkLst>
            <pc:docMk/>
            <pc:sldMk cId="3216258926" sldId="294"/>
            <ac:picMk id="40" creationId="{A89BAA75-7A7E-BD75-C5F8-8DE96B971A91}"/>
          </ac:picMkLst>
        </pc:picChg>
      </pc:sldChg>
    </pc:docChg>
  </pc:docChgLst>
  <pc:docChgLst>
    <pc:chgData name="沈 穎" userId="S::shen@cs1.co.jp::543cdef4-0733-4ec8-8bd5-8f486ae4955f" providerId="AD" clId="Web-{606D40DB-30CC-4525-A108-DA2F461FA4A6}"/>
    <pc:docChg chg="modSld">
      <pc:chgData name="沈 穎" userId="S::shen@cs1.co.jp::543cdef4-0733-4ec8-8bd5-8f486ae4955f" providerId="AD" clId="Web-{606D40DB-30CC-4525-A108-DA2F461FA4A6}" dt="2022-03-29T07:32:07.555" v="3" actId="1076"/>
      <pc:docMkLst>
        <pc:docMk/>
      </pc:docMkLst>
      <pc:sldChg chg="modSp">
        <pc:chgData name="沈 穎" userId="S::shen@cs1.co.jp::543cdef4-0733-4ec8-8bd5-8f486ae4955f" providerId="AD" clId="Web-{606D40DB-30CC-4525-A108-DA2F461FA4A6}" dt="2022-03-29T07:32:07.555" v="3" actId="1076"/>
        <pc:sldMkLst>
          <pc:docMk/>
          <pc:sldMk cId="2093121441" sldId="271"/>
        </pc:sldMkLst>
        <pc:spChg chg="mod">
          <ac:chgData name="沈 穎" userId="S::shen@cs1.co.jp::543cdef4-0733-4ec8-8bd5-8f486ae4955f" providerId="AD" clId="Web-{606D40DB-30CC-4525-A108-DA2F461FA4A6}" dt="2022-03-29T07:32:07.555" v="3" actId="1076"/>
          <ac:spMkLst>
            <pc:docMk/>
            <pc:sldMk cId="2093121441" sldId="271"/>
            <ac:spMk id="26" creationId="{541C5F05-2A36-4FBB-A9A1-72E50A1F8AE3}"/>
          </ac:spMkLst>
        </pc:spChg>
        <pc:spChg chg="mod">
          <ac:chgData name="沈 穎" userId="S::shen@cs1.co.jp::543cdef4-0733-4ec8-8bd5-8f486ae4955f" providerId="AD" clId="Web-{606D40DB-30CC-4525-A108-DA2F461FA4A6}" dt="2022-03-29T07:32:03.008" v="2" actId="1076"/>
          <ac:spMkLst>
            <pc:docMk/>
            <pc:sldMk cId="2093121441" sldId="271"/>
            <ac:spMk id="28" creationId="{CFB92DA2-9AF3-471F-B9DD-42FCF6B95497}"/>
          </ac:spMkLst>
        </pc:spChg>
        <pc:spChg chg="mod">
          <ac:chgData name="沈 穎" userId="S::shen@cs1.co.jp::543cdef4-0733-4ec8-8bd5-8f486ae4955f" providerId="AD" clId="Web-{606D40DB-30CC-4525-A108-DA2F461FA4A6}" dt="2022-03-29T07:31:47.476" v="1" actId="1076"/>
          <ac:spMkLst>
            <pc:docMk/>
            <pc:sldMk cId="2093121441" sldId="271"/>
            <ac:spMk id="48" creationId="{0A911E34-5F1C-442C-8BEE-8491394EF3DB}"/>
          </ac:spMkLst>
        </pc:spChg>
        <pc:spChg chg="mod">
          <ac:chgData name="沈 穎" userId="S::shen@cs1.co.jp::543cdef4-0733-4ec8-8bd5-8f486ae4955f" providerId="AD" clId="Web-{606D40DB-30CC-4525-A108-DA2F461FA4A6}" dt="2022-03-29T07:31:41.773" v="0" actId="1076"/>
          <ac:spMkLst>
            <pc:docMk/>
            <pc:sldMk cId="2093121441" sldId="271"/>
            <ac:spMk id="49" creationId="{212B4D73-FC40-4D85-B922-C918119092F2}"/>
          </ac:spMkLst>
        </pc:spChg>
      </pc:sldChg>
    </pc:docChg>
  </pc:docChgLst>
  <pc:docChgLst>
    <pc:chgData name="沈 穎" userId="S::shen@cs1.co.jp::543cdef4-0733-4ec8-8bd5-8f486ae4955f" providerId="AD" clId="Web-{4E1DBC02-278E-4FF3-9CC3-171471C8C701}"/>
    <pc:docChg chg="modSld">
      <pc:chgData name="沈 穎" userId="S::shen@cs1.co.jp::543cdef4-0733-4ec8-8bd5-8f486ae4955f" providerId="AD" clId="Web-{4E1DBC02-278E-4FF3-9CC3-171471C8C701}" dt="2022-10-25T00:43:25.216" v="1" actId="1076"/>
      <pc:docMkLst>
        <pc:docMk/>
      </pc:docMkLst>
      <pc:sldChg chg="modSp">
        <pc:chgData name="沈 穎" userId="S::shen@cs1.co.jp::543cdef4-0733-4ec8-8bd5-8f486ae4955f" providerId="AD" clId="Web-{4E1DBC02-278E-4FF3-9CC3-171471C8C701}" dt="2022-10-25T00:43:25.216" v="1" actId="1076"/>
        <pc:sldMkLst>
          <pc:docMk/>
          <pc:sldMk cId="1519836684" sldId="278"/>
        </pc:sldMkLst>
        <pc:picChg chg="mod">
          <ac:chgData name="沈 穎" userId="S::shen@cs1.co.jp::543cdef4-0733-4ec8-8bd5-8f486ae4955f" providerId="AD" clId="Web-{4E1DBC02-278E-4FF3-9CC3-171471C8C701}" dt="2022-10-25T00:43:25.216" v="1" actId="1076"/>
          <ac:picMkLst>
            <pc:docMk/>
            <pc:sldMk cId="1519836684" sldId="278"/>
            <ac:picMk id="13" creationId="{01D97B0B-6D22-49C7-A5ED-445895E73200}"/>
          </ac:picMkLst>
        </pc:picChg>
      </pc:sldChg>
    </pc:docChg>
  </pc:docChgLst>
  <pc:docChgLst>
    <pc:chgData name="沈 穎" userId="S::shen@cs1.co.jp::543cdef4-0733-4ec8-8bd5-8f486ae4955f" providerId="AD" clId="Web-{FB2BFB68-1C32-41BB-9C30-665DB0D8A6FA}"/>
    <pc:docChg chg="modSld">
      <pc:chgData name="沈 穎" userId="S::shen@cs1.co.jp::543cdef4-0733-4ec8-8bd5-8f486ae4955f" providerId="AD" clId="Web-{FB2BFB68-1C32-41BB-9C30-665DB0D8A6FA}" dt="2022-03-29T08:03:50.735" v="0" actId="20577"/>
      <pc:docMkLst>
        <pc:docMk/>
      </pc:docMkLst>
      <pc:sldChg chg="modSp">
        <pc:chgData name="沈 穎" userId="S::shen@cs1.co.jp::543cdef4-0733-4ec8-8bd5-8f486ae4955f" providerId="AD" clId="Web-{FB2BFB68-1C32-41BB-9C30-665DB0D8A6FA}" dt="2022-03-29T08:03:50.735" v="0" actId="20577"/>
        <pc:sldMkLst>
          <pc:docMk/>
          <pc:sldMk cId="3205466602" sldId="260"/>
        </pc:sldMkLst>
        <pc:spChg chg="mod">
          <ac:chgData name="沈 穎" userId="S::shen@cs1.co.jp::543cdef4-0733-4ec8-8bd5-8f486ae4955f" providerId="AD" clId="Web-{FB2BFB68-1C32-41BB-9C30-665DB0D8A6FA}" dt="2022-03-29T08:03:50.735" v="0" actId="20577"/>
          <ac:spMkLst>
            <pc:docMk/>
            <pc:sldMk cId="3205466602" sldId="260"/>
            <ac:spMk id="35" creationId="{6390A22B-EC07-E942-A46F-F36FDD7FDB9D}"/>
          </ac:spMkLst>
        </pc:spChg>
      </pc:sldChg>
    </pc:docChg>
  </pc:docChgLst>
  <pc:docChgLst>
    <pc:chgData name="河合 紀明" userId="28ebe536-5316-4ee1-8a46-01b5a3b0c8f1" providerId="ADAL" clId="{9BF9C899-CDE9-4027-84C4-15BEF75AE18D}"/>
    <pc:docChg chg="undo custSel addSld delSld modSld">
      <pc:chgData name="河合 紀明" userId="28ebe536-5316-4ee1-8a46-01b5a3b0c8f1" providerId="ADAL" clId="{9BF9C899-CDE9-4027-84C4-15BEF75AE18D}" dt="2022-03-29T09:40:03.313" v="4371" actId="14838"/>
      <pc:docMkLst>
        <pc:docMk/>
      </pc:docMkLst>
      <pc:sldChg chg="del">
        <pc:chgData name="河合 紀明" userId="28ebe536-5316-4ee1-8a46-01b5a3b0c8f1" providerId="ADAL" clId="{9BF9C899-CDE9-4027-84C4-15BEF75AE18D}" dt="2022-03-29T07:40:59.191" v="2" actId="47"/>
        <pc:sldMkLst>
          <pc:docMk/>
          <pc:sldMk cId="3980699782" sldId="256"/>
        </pc:sldMkLst>
      </pc:sldChg>
      <pc:sldChg chg="modSp mod">
        <pc:chgData name="河合 紀明" userId="28ebe536-5316-4ee1-8a46-01b5a3b0c8f1" providerId="ADAL" clId="{9BF9C899-CDE9-4027-84C4-15BEF75AE18D}" dt="2022-03-29T08:05:49.629" v="924" actId="6549"/>
        <pc:sldMkLst>
          <pc:docMk/>
          <pc:sldMk cId="972005540" sldId="259"/>
        </pc:sldMkLst>
        <pc:spChg chg="mod">
          <ac:chgData name="河合 紀明" userId="28ebe536-5316-4ee1-8a46-01b5a3b0c8f1" providerId="ADAL" clId="{9BF9C899-CDE9-4027-84C4-15BEF75AE18D}" dt="2022-03-29T08:05:49.629" v="924" actId="6549"/>
          <ac:spMkLst>
            <pc:docMk/>
            <pc:sldMk cId="972005540" sldId="259"/>
            <ac:spMk id="10" creationId="{61E4503B-EC17-4615-BEB9-F70C00A9E010}"/>
          </ac:spMkLst>
        </pc:spChg>
      </pc:sldChg>
      <pc:sldChg chg="addSp delSp modSp mod">
        <pc:chgData name="河合 紀明" userId="28ebe536-5316-4ee1-8a46-01b5a3b0c8f1" providerId="ADAL" clId="{9BF9C899-CDE9-4027-84C4-15BEF75AE18D}" dt="2022-03-29T09:34:46.845" v="4089" actId="1076"/>
        <pc:sldMkLst>
          <pc:docMk/>
          <pc:sldMk cId="3205466602" sldId="260"/>
        </pc:sldMkLst>
        <pc:spChg chg="add del mod">
          <ac:chgData name="河合 紀明" userId="28ebe536-5316-4ee1-8a46-01b5a3b0c8f1" providerId="ADAL" clId="{9BF9C899-CDE9-4027-84C4-15BEF75AE18D}" dt="2022-03-29T07:44:40.971" v="9" actId="478"/>
          <ac:spMkLst>
            <pc:docMk/>
            <pc:sldMk cId="3205466602" sldId="260"/>
            <ac:spMk id="3" creationId="{D8BE3E32-F7F9-41A1-A4A1-56250C4DE780}"/>
          </ac:spMkLst>
        </pc:spChg>
        <pc:spChg chg="add del mod">
          <ac:chgData name="河合 紀明" userId="28ebe536-5316-4ee1-8a46-01b5a3b0c8f1" providerId="ADAL" clId="{9BF9C899-CDE9-4027-84C4-15BEF75AE18D}" dt="2022-03-29T07:46:59.775" v="49" actId="478"/>
          <ac:spMkLst>
            <pc:docMk/>
            <pc:sldMk cId="3205466602" sldId="260"/>
            <ac:spMk id="5" creationId="{E800990A-C521-4D8B-AE32-43049F019953}"/>
          </ac:spMkLst>
        </pc:spChg>
        <pc:spChg chg="add del mod">
          <ac:chgData name="河合 紀明" userId="28ebe536-5316-4ee1-8a46-01b5a3b0c8f1" providerId="ADAL" clId="{9BF9C899-CDE9-4027-84C4-15BEF75AE18D}" dt="2022-03-29T09:27:58.253" v="3749" actId="478"/>
          <ac:spMkLst>
            <pc:docMk/>
            <pc:sldMk cId="3205466602" sldId="260"/>
            <ac:spMk id="6" creationId="{E064C413-30A8-4D63-AD95-9AF692313801}"/>
          </ac:spMkLst>
        </pc:spChg>
        <pc:spChg chg="add mod">
          <ac:chgData name="河合 紀明" userId="28ebe536-5316-4ee1-8a46-01b5a3b0c8f1" providerId="ADAL" clId="{9BF9C899-CDE9-4027-84C4-15BEF75AE18D}" dt="2022-03-29T09:27:08.021" v="3723" actId="1076"/>
          <ac:spMkLst>
            <pc:docMk/>
            <pc:sldMk cId="3205466602" sldId="260"/>
            <ac:spMk id="11" creationId="{61F0E223-1AF3-4F12-A59E-3A1AA20D792E}"/>
          </ac:spMkLst>
        </pc:spChg>
        <pc:spChg chg="add del mod">
          <ac:chgData name="河合 紀明" userId="28ebe536-5316-4ee1-8a46-01b5a3b0c8f1" providerId="ADAL" clId="{9BF9C899-CDE9-4027-84C4-15BEF75AE18D}" dt="2022-03-29T09:24:13.182" v="3546" actId="478"/>
          <ac:spMkLst>
            <pc:docMk/>
            <pc:sldMk cId="3205466602" sldId="260"/>
            <ac:spMk id="16" creationId="{7DDAE4DE-08DF-40D9-A696-63EDA9B0A454}"/>
          </ac:spMkLst>
        </pc:spChg>
        <pc:spChg chg="add del mod">
          <ac:chgData name="河合 紀明" userId="28ebe536-5316-4ee1-8a46-01b5a3b0c8f1" providerId="ADAL" clId="{9BF9C899-CDE9-4027-84C4-15BEF75AE18D}" dt="2022-03-29T09:24:13.182" v="3546" actId="478"/>
          <ac:spMkLst>
            <pc:docMk/>
            <pc:sldMk cId="3205466602" sldId="260"/>
            <ac:spMk id="17" creationId="{2A80319F-5372-4472-BF1D-5CE73B5BE25E}"/>
          </ac:spMkLst>
        </pc:spChg>
        <pc:spChg chg="add del mod">
          <ac:chgData name="河合 紀明" userId="28ebe536-5316-4ee1-8a46-01b5a3b0c8f1" providerId="ADAL" clId="{9BF9C899-CDE9-4027-84C4-15BEF75AE18D}" dt="2022-03-29T09:24:13.182" v="3546" actId="478"/>
          <ac:spMkLst>
            <pc:docMk/>
            <pc:sldMk cId="3205466602" sldId="260"/>
            <ac:spMk id="18" creationId="{19561C08-9F6B-4E37-A674-D732D713254F}"/>
          </ac:spMkLst>
        </pc:spChg>
        <pc:spChg chg="add mod">
          <ac:chgData name="河合 紀明" userId="28ebe536-5316-4ee1-8a46-01b5a3b0c8f1" providerId="ADAL" clId="{9BF9C899-CDE9-4027-84C4-15BEF75AE18D}" dt="2022-03-29T09:24:04.878" v="3545" actId="164"/>
          <ac:spMkLst>
            <pc:docMk/>
            <pc:sldMk cId="3205466602" sldId="260"/>
            <ac:spMk id="20" creationId="{C1E96AB2-17DB-493D-8ACC-6C788F7C0706}"/>
          </ac:spMkLst>
        </pc:spChg>
        <pc:spChg chg="add mod">
          <ac:chgData name="河合 紀明" userId="28ebe536-5316-4ee1-8a46-01b5a3b0c8f1" providerId="ADAL" clId="{9BF9C899-CDE9-4027-84C4-15BEF75AE18D}" dt="2022-03-29T09:34:31.357" v="4087" actId="1036"/>
          <ac:spMkLst>
            <pc:docMk/>
            <pc:sldMk cId="3205466602" sldId="260"/>
            <ac:spMk id="22" creationId="{49C87197-487F-4839-A739-DBBF61D213A2}"/>
          </ac:spMkLst>
        </pc:spChg>
        <pc:spChg chg="add del mod">
          <ac:chgData name="河合 紀明" userId="28ebe536-5316-4ee1-8a46-01b5a3b0c8f1" providerId="ADAL" clId="{9BF9C899-CDE9-4027-84C4-15BEF75AE18D}" dt="2022-03-29T07:46:23.075" v="46" actId="478"/>
          <ac:spMkLst>
            <pc:docMk/>
            <pc:sldMk cId="3205466602" sldId="260"/>
            <ac:spMk id="23" creationId="{84809658-3ABA-4A30-8D76-3AFB8F67108F}"/>
          </ac:spMkLst>
        </pc:spChg>
        <pc:spChg chg="add mod">
          <ac:chgData name="河合 紀明" userId="28ebe536-5316-4ee1-8a46-01b5a3b0c8f1" providerId="ADAL" clId="{9BF9C899-CDE9-4027-84C4-15BEF75AE18D}" dt="2022-03-29T09:25:33.805" v="3611" actId="164"/>
          <ac:spMkLst>
            <pc:docMk/>
            <pc:sldMk cId="3205466602" sldId="260"/>
            <ac:spMk id="25" creationId="{612BB8DE-B3D1-4862-971B-5C6634F1AB7E}"/>
          </ac:spMkLst>
        </pc:spChg>
        <pc:spChg chg="add del mod">
          <ac:chgData name="河合 紀明" userId="28ebe536-5316-4ee1-8a46-01b5a3b0c8f1" providerId="ADAL" clId="{9BF9C899-CDE9-4027-84C4-15BEF75AE18D}" dt="2022-03-29T09:30:59.727" v="3895" actId="478"/>
          <ac:spMkLst>
            <pc:docMk/>
            <pc:sldMk cId="3205466602" sldId="260"/>
            <ac:spMk id="27" creationId="{D601460F-ABDC-4589-95B4-8CAE24F05C8A}"/>
          </ac:spMkLst>
        </pc:spChg>
        <pc:spChg chg="add del mod">
          <ac:chgData name="河合 紀明" userId="28ebe536-5316-4ee1-8a46-01b5a3b0c8f1" providerId="ADAL" clId="{9BF9C899-CDE9-4027-84C4-15BEF75AE18D}" dt="2022-03-29T09:31:01.382" v="3896" actId="478"/>
          <ac:spMkLst>
            <pc:docMk/>
            <pc:sldMk cId="3205466602" sldId="260"/>
            <ac:spMk id="29" creationId="{8B0C22F1-5B1B-4FAC-A8DF-0E387AD4BA74}"/>
          </ac:spMkLst>
        </pc:spChg>
        <pc:spChg chg="add del mod">
          <ac:chgData name="河合 紀明" userId="28ebe536-5316-4ee1-8a46-01b5a3b0c8f1" providerId="ADAL" clId="{9BF9C899-CDE9-4027-84C4-15BEF75AE18D}" dt="2022-03-29T09:31:03.285" v="3898" actId="478"/>
          <ac:spMkLst>
            <pc:docMk/>
            <pc:sldMk cId="3205466602" sldId="260"/>
            <ac:spMk id="31" creationId="{6EC8D5BC-2C99-42DC-A138-F1E00F764F03}"/>
          </ac:spMkLst>
        </pc:spChg>
        <pc:spChg chg="add mod">
          <ac:chgData name="河合 紀明" userId="28ebe536-5316-4ee1-8a46-01b5a3b0c8f1" providerId="ADAL" clId="{9BF9C899-CDE9-4027-84C4-15BEF75AE18D}" dt="2022-03-29T09:34:21.952" v="4076" actId="1036"/>
          <ac:spMkLst>
            <pc:docMk/>
            <pc:sldMk cId="3205466602" sldId="260"/>
            <ac:spMk id="32" creationId="{908F4668-76AF-467E-90AC-EA446DDF6D09}"/>
          </ac:spMkLst>
        </pc:spChg>
        <pc:spChg chg="del">
          <ac:chgData name="河合 紀明" userId="28ebe536-5316-4ee1-8a46-01b5a3b0c8f1" providerId="ADAL" clId="{9BF9C899-CDE9-4027-84C4-15BEF75AE18D}" dt="2022-03-29T09:31:17.111" v="3899" actId="478"/>
          <ac:spMkLst>
            <pc:docMk/>
            <pc:sldMk cId="3205466602" sldId="260"/>
            <ac:spMk id="35" creationId="{6390A22B-EC07-E942-A46F-F36FDD7FDB9D}"/>
          </ac:spMkLst>
        </pc:spChg>
        <pc:spChg chg="add mod">
          <ac:chgData name="河合 紀明" userId="28ebe536-5316-4ee1-8a46-01b5a3b0c8f1" providerId="ADAL" clId="{9BF9C899-CDE9-4027-84C4-15BEF75AE18D}" dt="2022-03-29T07:47:11.578" v="52" actId="571"/>
          <ac:spMkLst>
            <pc:docMk/>
            <pc:sldMk cId="3205466602" sldId="260"/>
            <ac:spMk id="36" creationId="{E00BA4E9-49B9-4BA5-A9CD-BA6714B9DADB}"/>
          </ac:spMkLst>
        </pc:spChg>
        <pc:spChg chg="del mod">
          <ac:chgData name="河合 紀明" userId="28ebe536-5316-4ee1-8a46-01b5a3b0c8f1" providerId="ADAL" clId="{9BF9C899-CDE9-4027-84C4-15BEF75AE18D}" dt="2022-03-29T07:44:37.429" v="8" actId="478"/>
          <ac:spMkLst>
            <pc:docMk/>
            <pc:sldMk cId="3205466602" sldId="260"/>
            <ac:spMk id="42" creationId="{55EACD59-7C51-4810-94C6-BCB4D12346DC}"/>
          </ac:spMkLst>
        </pc:spChg>
        <pc:spChg chg="add del mod">
          <ac:chgData name="河合 紀明" userId="28ebe536-5316-4ee1-8a46-01b5a3b0c8f1" providerId="ADAL" clId="{9BF9C899-CDE9-4027-84C4-15BEF75AE18D}" dt="2022-03-29T09:30:37.058" v="3890" actId="14100"/>
          <ac:spMkLst>
            <pc:docMk/>
            <pc:sldMk cId="3205466602" sldId="260"/>
            <ac:spMk id="43" creationId="{EA7C22CB-613A-4C0B-90B3-4A405F793D3C}"/>
          </ac:spMkLst>
        </pc:spChg>
        <pc:spChg chg="add del mod">
          <ac:chgData name="河合 紀明" userId="28ebe536-5316-4ee1-8a46-01b5a3b0c8f1" providerId="ADAL" clId="{9BF9C899-CDE9-4027-84C4-15BEF75AE18D}" dt="2022-03-29T09:27:03.857" v="3721" actId="478"/>
          <ac:spMkLst>
            <pc:docMk/>
            <pc:sldMk cId="3205466602" sldId="260"/>
            <ac:spMk id="46" creationId="{44185CAF-4EAB-4556-923A-0485A56FF6BA}"/>
          </ac:spMkLst>
        </pc:spChg>
        <pc:spChg chg="add del mod">
          <ac:chgData name="河合 紀明" userId="28ebe536-5316-4ee1-8a46-01b5a3b0c8f1" providerId="ADAL" clId="{9BF9C899-CDE9-4027-84C4-15BEF75AE18D}" dt="2022-03-29T09:24:13.182" v="3546" actId="478"/>
          <ac:spMkLst>
            <pc:docMk/>
            <pc:sldMk cId="3205466602" sldId="260"/>
            <ac:spMk id="47" creationId="{CCA1BA60-D64C-4F7D-BFFA-B7F1A721930A}"/>
          </ac:spMkLst>
        </pc:spChg>
        <pc:spChg chg="mod">
          <ac:chgData name="河合 紀明" userId="28ebe536-5316-4ee1-8a46-01b5a3b0c8f1" providerId="ADAL" clId="{9BF9C899-CDE9-4027-84C4-15BEF75AE18D}" dt="2022-03-29T09:24:48.618" v="3582" actId="6549"/>
          <ac:spMkLst>
            <pc:docMk/>
            <pc:sldMk cId="3205466602" sldId="260"/>
            <ac:spMk id="50" creationId="{EC37647E-2AD2-4CD3-810B-9CCDE5E05BFD}"/>
          </ac:spMkLst>
        </pc:spChg>
        <pc:spChg chg="mod">
          <ac:chgData name="河合 紀明" userId="28ebe536-5316-4ee1-8a46-01b5a3b0c8f1" providerId="ADAL" clId="{9BF9C899-CDE9-4027-84C4-15BEF75AE18D}" dt="2022-03-29T09:24:38.184" v="3574" actId="6549"/>
          <ac:spMkLst>
            <pc:docMk/>
            <pc:sldMk cId="3205466602" sldId="260"/>
            <ac:spMk id="53" creationId="{09C0B99C-B04B-4BC5-B3B6-350173C8851B}"/>
          </ac:spMkLst>
        </pc:spChg>
        <pc:spChg chg="mod">
          <ac:chgData name="河合 紀明" userId="28ebe536-5316-4ee1-8a46-01b5a3b0c8f1" providerId="ADAL" clId="{9BF9C899-CDE9-4027-84C4-15BEF75AE18D}" dt="2022-03-29T09:24:57.209" v="3601" actId="6549"/>
          <ac:spMkLst>
            <pc:docMk/>
            <pc:sldMk cId="3205466602" sldId="260"/>
            <ac:spMk id="56" creationId="{E5C3440D-A7AF-4A43-A193-E5B472C950BD}"/>
          </ac:spMkLst>
        </pc:spChg>
        <pc:spChg chg="mod">
          <ac:chgData name="河合 紀明" userId="28ebe536-5316-4ee1-8a46-01b5a3b0c8f1" providerId="ADAL" clId="{9BF9C899-CDE9-4027-84C4-15BEF75AE18D}" dt="2022-03-29T09:25:10.583" v="3608" actId="6549"/>
          <ac:spMkLst>
            <pc:docMk/>
            <pc:sldMk cId="3205466602" sldId="260"/>
            <ac:spMk id="60" creationId="{EB64D2E5-F6C6-4F2C-BAC1-D26AE56113E9}"/>
          </ac:spMkLst>
        </pc:spChg>
        <pc:spChg chg="mod">
          <ac:chgData name="河合 紀明" userId="28ebe536-5316-4ee1-8a46-01b5a3b0c8f1" providerId="ADAL" clId="{9BF9C899-CDE9-4027-84C4-15BEF75AE18D}" dt="2022-03-29T09:26:25.977" v="3657" actId="6549"/>
          <ac:spMkLst>
            <pc:docMk/>
            <pc:sldMk cId="3205466602" sldId="260"/>
            <ac:spMk id="63" creationId="{A466F318-C93D-4697-9E06-613CB4CB718F}"/>
          </ac:spMkLst>
        </pc:spChg>
        <pc:spChg chg="mod">
          <ac:chgData name="河合 紀明" userId="28ebe536-5316-4ee1-8a46-01b5a3b0c8f1" providerId="ADAL" clId="{9BF9C899-CDE9-4027-84C4-15BEF75AE18D}" dt="2022-03-29T09:26:31.870" v="3683" actId="6549"/>
          <ac:spMkLst>
            <pc:docMk/>
            <pc:sldMk cId="3205466602" sldId="260"/>
            <ac:spMk id="66" creationId="{875901A3-DD34-4029-93C7-B7EB2C2A60A0}"/>
          </ac:spMkLst>
        </pc:spChg>
        <pc:spChg chg="mod">
          <ac:chgData name="河合 紀明" userId="28ebe536-5316-4ee1-8a46-01b5a3b0c8f1" providerId="ADAL" clId="{9BF9C899-CDE9-4027-84C4-15BEF75AE18D}" dt="2022-03-29T09:26:38.932" v="3717" actId="6549"/>
          <ac:spMkLst>
            <pc:docMk/>
            <pc:sldMk cId="3205466602" sldId="260"/>
            <ac:spMk id="69" creationId="{294910BD-A3CE-42D1-B518-1FF28C17DC5E}"/>
          </ac:spMkLst>
        </pc:spChg>
        <pc:spChg chg="mod">
          <ac:chgData name="河合 紀明" userId="28ebe536-5316-4ee1-8a46-01b5a3b0c8f1" providerId="ADAL" clId="{9BF9C899-CDE9-4027-84C4-15BEF75AE18D}" dt="2022-03-29T09:27:23.355" v="3742" actId="6549"/>
          <ac:spMkLst>
            <pc:docMk/>
            <pc:sldMk cId="3205466602" sldId="260"/>
            <ac:spMk id="71" creationId="{CE0B7898-BED6-4AC5-9710-B64453248BC8}"/>
          </ac:spMkLst>
        </pc:spChg>
        <pc:spChg chg="add mod">
          <ac:chgData name="河合 紀明" userId="28ebe536-5316-4ee1-8a46-01b5a3b0c8f1" providerId="ADAL" clId="{9BF9C899-CDE9-4027-84C4-15BEF75AE18D}" dt="2022-03-29T09:33:38.643" v="4061"/>
          <ac:spMkLst>
            <pc:docMk/>
            <pc:sldMk cId="3205466602" sldId="260"/>
            <ac:spMk id="73" creationId="{7F7BFA47-0745-4A7D-94A0-3A046463308E}"/>
          </ac:spMkLst>
        </pc:spChg>
        <pc:spChg chg="add del mod">
          <ac:chgData name="河合 紀明" userId="28ebe536-5316-4ee1-8a46-01b5a3b0c8f1" providerId="ADAL" clId="{9BF9C899-CDE9-4027-84C4-15BEF75AE18D}" dt="2022-03-29T09:32:32.451" v="3976"/>
          <ac:spMkLst>
            <pc:docMk/>
            <pc:sldMk cId="3205466602" sldId="260"/>
            <ac:spMk id="74" creationId="{870D890E-48D7-49D3-B207-F33BA071717D}"/>
          </ac:spMkLst>
        </pc:spChg>
        <pc:spChg chg="add del mod">
          <ac:chgData name="河合 紀明" userId="28ebe536-5316-4ee1-8a46-01b5a3b0c8f1" providerId="ADAL" clId="{9BF9C899-CDE9-4027-84C4-15BEF75AE18D}" dt="2022-03-29T09:32:48.131" v="3978"/>
          <ac:spMkLst>
            <pc:docMk/>
            <pc:sldMk cId="3205466602" sldId="260"/>
            <ac:spMk id="75" creationId="{C921B4F2-F6DE-4EA6-91A9-64FD0BFD7DA8}"/>
          </ac:spMkLst>
        </pc:spChg>
        <pc:grpChg chg="add mod">
          <ac:chgData name="河合 紀明" userId="28ebe536-5316-4ee1-8a46-01b5a3b0c8f1" providerId="ADAL" clId="{9BF9C899-CDE9-4027-84C4-15BEF75AE18D}" dt="2022-03-29T09:31:27.286" v="3924" actId="1036"/>
          <ac:grpSpMkLst>
            <pc:docMk/>
            <pc:sldMk cId="3205466602" sldId="260"/>
            <ac:grpSpMk id="7" creationId="{8E7195B7-0F4B-4DFA-A728-5EDF7605CBF4}"/>
          </ac:grpSpMkLst>
        </pc:grpChg>
        <pc:grpChg chg="add mod">
          <ac:chgData name="河合 紀明" userId="28ebe536-5316-4ee1-8a46-01b5a3b0c8f1" providerId="ADAL" clId="{9BF9C899-CDE9-4027-84C4-15BEF75AE18D}" dt="2022-03-29T09:31:40.643" v="3971" actId="1035"/>
          <ac:grpSpMkLst>
            <pc:docMk/>
            <pc:sldMk cId="3205466602" sldId="260"/>
            <ac:grpSpMk id="21" creationId="{14144E8A-47B1-4A34-A336-1F3D7B371DAA}"/>
          </ac:grpSpMkLst>
        </pc:grpChg>
        <pc:grpChg chg="add mod">
          <ac:chgData name="河合 紀明" userId="28ebe536-5316-4ee1-8a46-01b5a3b0c8f1" providerId="ADAL" clId="{9BF9C899-CDE9-4027-84C4-15BEF75AE18D}" dt="2022-03-29T09:34:21.952" v="4076" actId="1036"/>
          <ac:grpSpMkLst>
            <pc:docMk/>
            <pc:sldMk cId="3205466602" sldId="260"/>
            <ac:grpSpMk id="33" creationId="{71861C3E-DA71-4A5C-BD24-2C339D4D4EBB}"/>
          </ac:grpSpMkLst>
        </pc:grpChg>
        <pc:grpChg chg="add mod">
          <ac:chgData name="河合 紀明" userId="28ebe536-5316-4ee1-8a46-01b5a3b0c8f1" providerId="ADAL" clId="{9BF9C899-CDE9-4027-84C4-15BEF75AE18D}" dt="2022-03-29T09:34:46.845" v="4089" actId="1076"/>
          <ac:grpSpMkLst>
            <pc:docMk/>
            <pc:sldMk cId="3205466602" sldId="260"/>
            <ac:grpSpMk id="34" creationId="{DA6D27D0-D526-47AD-B4E5-959B85116067}"/>
          </ac:grpSpMkLst>
        </pc:grpChg>
        <pc:grpChg chg="add mod">
          <ac:chgData name="河合 紀明" userId="28ebe536-5316-4ee1-8a46-01b5a3b0c8f1" providerId="ADAL" clId="{9BF9C899-CDE9-4027-84C4-15BEF75AE18D}" dt="2022-03-29T09:32:03.712" v="3973" actId="465"/>
          <ac:grpSpMkLst>
            <pc:docMk/>
            <pc:sldMk cId="3205466602" sldId="260"/>
            <ac:grpSpMk id="48" creationId="{D86692D3-B802-4645-9914-E40051EFC877}"/>
          </ac:grpSpMkLst>
        </pc:grpChg>
        <pc:grpChg chg="add mod">
          <ac:chgData name="河合 紀明" userId="28ebe536-5316-4ee1-8a46-01b5a3b0c8f1" providerId="ADAL" clId="{9BF9C899-CDE9-4027-84C4-15BEF75AE18D}" dt="2022-03-29T09:32:03.712" v="3973" actId="465"/>
          <ac:grpSpMkLst>
            <pc:docMk/>
            <pc:sldMk cId="3205466602" sldId="260"/>
            <ac:grpSpMk id="51" creationId="{4B32F4CE-8A9B-4D23-8512-3621328C6A1E}"/>
          </ac:grpSpMkLst>
        </pc:grpChg>
        <pc:grpChg chg="add mod">
          <ac:chgData name="河合 紀明" userId="28ebe536-5316-4ee1-8a46-01b5a3b0c8f1" providerId="ADAL" clId="{9BF9C899-CDE9-4027-84C4-15BEF75AE18D}" dt="2022-03-29T09:32:03.712" v="3973" actId="465"/>
          <ac:grpSpMkLst>
            <pc:docMk/>
            <pc:sldMk cId="3205466602" sldId="260"/>
            <ac:grpSpMk id="54" creationId="{70B8114F-5FAC-493F-9FE1-DD1370150DD7}"/>
          </ac:grpSpMkLst>
        </pc:grpChg>
        <pc:grpChg chg="add mod">
          <ac:chgData name="河合 紀明" userId="28ebe536-5316-4ee1-8a46-01b5a3b0c8f1" providerId="ADAL" clId="{9BF9C899-CDE9-4027-84C4-15BEF75AE18D}" dt="2022-03-29T09:31:27.286" v="3924" actId="1036"/>
          <ac:grpSpMkLst>
            <pc:docMk/>
            <pc:sldMk cId="3205466602" sldId="260"/>
            <ac:grpSpMk id="57" creationId="{60F98E02-CFE0-492E-952B-7EF8A7580078}"/>
          </ac:grpSpMkLst>
        </pc:grpChg>
        <pc:grpChg chg="add mod">
          <ac:chgData name="河合 紀明" userId="28ebe536-5316-4ee1-8a46-01b5a3b0c8f1" providerId="ADAL" clId="{9BF9C899-CDE9-4027-84C4-15BEF75AE18D}" dt="2022-03-29T09:31:50.273" v="3972" actId="465"/>
          <ac:grpSpMkLst>
            <pc:docMk/>
            <pc:sldMk cId="3205466602" sldId="260"/>
            <ac:grpSpMk id="61" creationId="{85671A14-08ED-4F10-94C1-2F56AFBF705C}"/>
          </ac:grpSpMkLst>
        </pc:grpChg>
        <pc:grpChg chg="add mod">
          <ac:chgData name="河合 紀明" userId="28ebe536-5316-4ee1-8a46-01b5a3b0c8f1" providerId="ADAL" clId="{9BF9C899-CDE9-4027-84C4-15BEF75AE18D}" dt="2022-03-29T09:31:50.273" v="3972" actId="465"/>
          <ac:grpSpMkLst>
            <pc:docMk/>
            <pc:sldMk cId="3205466602" sldId="260"/>
            <ac:grpSpMk id="64" creationId="{626BEA24-2EDC-404A-BBAC-2E303AFED9DA}"/>
          </ac:grpSpMkLst>
        </pc:grpChg>
        <pc:grpChg chg="add mod">
          <ac:chgData name="河合 紀明" userId="28ebe536-5316-4ee1-8a46-01b5a3b0c8f1" providerId="ADAL" clId="{9BF9C899-CDE9-4027-84C4-15BEF75AE18D}" dt="2022-03-29T09:31:40.643" v="3971" actId="1035"/>
          <ac:grpSpMkLst>
            <pc:docMk/>
            <pc:sldMk cId="3205466602" sldId="260"/>
            <ac:grpSpMk id="67" creationId="{D3A4E4B2-FA76-4B55-AE08-8FFEFE264383}"/>
          </ac:grpSpMkLst>
        </pc:grpChg>
        <pc:grpChg chg="add mod">
          <ac:chgData name="河合 紀明" userId="28ebe536-5316-4ee1-8a46-01b5a3b0c8f1" providerId="ADAL" clId="{9BF9C899-CDE9-4027-84C4-15BEF75AE18D}" dt="2022-03-29T09:34:21.952" v="4076" actId="1036"/>
          <ac:grpSpMkLst>
            <pc:docMk/>
            <pc:sldMk cId="3205466602" sldId="260"/>
            <ac:grpSpMk id="70" creationId="{E42DFD0B-0B98-4434-9712-2160629B9200}"/>
          </ac:grpSpMkLst>
        </pc:grpChg>
        <pc:picChg chg="add del mod">
          <ac:chgData name="河合 紀明" userId="28ebe536-5316-4ee1-8a46-01b5a3b0c8f1" providerId="ADAL" clId="{9BF9C899-CDE9-4027-84C4-15BEF75AE18D}" dt="2022-03-29T09:24:13.182" v="3546" actId="478"/>
          <ac:picMkLst>
            <pc:docMk/>
            <pc:sldMk cId="3205466602" sldId="260"/>
            <ac:picMk id="12" creationId="{0FBA2C9B-423F-4630-8DFA-BA99BDF5D16D}"/>
          </ac:picMkLst>
        </pc:picChg>
        <pc:picChg chg="add del mod">
          <ac:chgData name="河合 紀明" userId="28ebe536-5316-4ee1-8a46-01b5a3b0c8f1" providerId="ADAL" clId="{9BF9C899-CDE9-4027-84C4-15BEF75AE18D}" dt="2022-03-29T09:24:13.182" v="3546" actId="478"/>
          <ac:picMkLst>
            <pc:docMk/>
            <pc:sldMk cId="3205466602" sldId="260"/>
            <ac:picMk id="13" creationId="{95B93A5E-2896-42A2-9A31-D98E9C976593}"/>
          </ac:picMkLst>
        </pc:picChg>
        <pc:picChg chg="add del mod">
          <ac:chgData name="河合 紀明" userId="28ebe536-5316-4ee1-8a46-01b5a3b0c8f1" providerId="ADAL" clId="{9BF9C899-CDE9-4027-84C4-15BEF75AE18D}" dt="2022-03-29T09:24:13.182" v="3546" actId="478"/>
          <ac:picMkLst>
            <pc:docMk/>
            <pc:sldMk cId="3205466602" sldId="260"/>
            <ac:picMk id="14" creationId="{FF41FA4C-C16E-4E21-8426-24A3A2444200}"/>
          </ac:picMkLst>
        </pc:picChg>
        <pc:picChg chg="add del mod">
          <ac:chgData name="河合 紀明" userId="28ebe536-5316-4ee1-8a46-01b5a3b0c8f1" providerId="ADAL" clId="{9BF9C899-CDE9-4027-84C4-15BEF75AE18D}" dt="2022-03-29T09:24:13.182" v="3546" actId="478"/>
          <ac:picMkLst>
            <pc:docMk/>
            <pc:sldMk cId="3205466602" sldId="260"/>
            <ac:picMk id="15" creationId="{315FE07E-7447-4367-9982-31A0C0197B50}"/>
          </ac:picMkLst>
        </pc:picChg>
        <pc:picChg chg="add mod">
          <ac:chgData name="河合 紀明" userId="28ebe536-5316-4ee1-8a46-01b5a3b0c8f1" providerId="ADAL" clId="{9BF9C899-CDE9-4027-84C4-15BEF75AE18D}" dt="2022-03-29T09:24:04.878" v="3545" actId="164"/>
          <ac:picMkLst>
            <pc:docMk/>
            <pc:sldMk cId="3205466602" sldId="260"/>
            <ac:picMk id="19" creationId="{B49A7656-9EEB-464D-966F-23126C98B470}"/>
          </ac:picMkLst>
        </pc:picChg>
        <pc:picChg chg="add mod">
          <ac:chgData name="河合 紀明" userId="28ebe536-5316-4ee1-8a46-01b5a3b0c8f1" providerId="ADAL" clId="{9BF9C899-CDE9-4027-84C4-15BEF75AE18D}" dt="2022-03-29T09:25:33.805" v="3611" actId="164"/>
          <ac:picMkLst>
            <pc:docMk/>
            <pc:sldMk cId="3205466602" sldId="260"/>
            <ac:picMk id="24" creationId="{F099782D-CCDB-44AF-A569-11BE51CF7353}"/>
          </ac:picMkLst>
        </pc:picChg>
        <pc:picChg chg="add del mod">
          <ac:chgData name="河合 紀明" userId="28ebe536-5316-4ee1-8a46-01b5a3b0c8f1" providerId="ADAL" clId="{9BF9C899-CDE9-4027-84C4-15BEF75AE18D}" dt="2022-03-29T09:30:50.942" v="3894" actId="478"/>
          <ac:picMkLst>
            <pc:docMk/>
            <pc:sldMk cId="3205466602" sldId="260"/>
            <ac:picMk id="26" creationId="{0E2182E8-15EC-49B8-8AC6-80B8ACA5EFA9}"/>
          </ac:picMkLst>
        </pc:picChg>
        <pc:picChg chg="add del mod">
          <ac:chgData name="河合 紀明" userId="28ebe536-5316-4ee1-8a46-01b5a3b0c8f1" providerId="ADAL" clId="{9BF9C899-CDE9-4027-84C4-15BEF75AE18D}" dt="2022-03-29T09:30:50.942" v="3894" actId="478"/>
          <ac:picMkLst>
            <pc:docMk/>
            <pc:sldMk cId="3205466602" sldId="260"/>
            <ac:picMk id="28" creationId="{3487D06A-AD15-4E84-82FB-E1D4EA6D2511}"/>
          </ac:picMkLst>
        </pc:picChg>
        <pc:picChg chg="add del mod">
          <ac:chgData name="河合 紀明" userId="28ebe536-5316-4ee1-8a46-01b5a3b0c8f1" providerId="ADAL" clId="{9BF9C899-CDE9-4027-84C4-15BEF75AE18D}" dt="2022-03-29T09:30:50.942" v="3894" actId="478"/>
          <ac:picMkLst>
            <pc:docMk/>
            <pc:sldMk cId="3205466602" sldId="260"/>
            <ac:picMk id="30" creationId="{18F47845-D5AD-4817-8735-A07C04B81A4B}"/>
          </ac:picMkLst>
        </pc:picChg>
        <pc:picChg chg="add mod">
          <ac:chgData name="河合 紀明" userId="28ebe536-5316-4ee1-8a46-01b5a3b0c8f1" providerId="ADAL" clId="{9BF9C899-CDE9-4027-84C4-15BEF75AE18D}" dt="2022-03-29T09:34:43.584" v="4088" actId="1076"/>
          <ac:picMkLst>
            <pc:docMk/>
            <pc:sldMk cId="3205466602" sldId="260"/>
            <ac:picMk id="37" creationId="{9C161929-3C0C-4F1D-8E34-41ED98C04119}"/>
          </ac:picMkLst>
        </pc:picChg>
        <pc:picChg chg="add mod">
          <ac:chgData name="河合 紀明" userId="28ebe536-5316-4ee1-8a46-01b5a3b0c8f1" providerId="ADAL" clId="{9BF9C899-CDE9-4027-84C4-15BEF75AE18D}" dt="2022-03-29T09:27:41.364" v="3745" actId="164"/>
          <ac:picMkLst>
            <pc:docMk/>
            <pc:sldMk cId="3205466602" sldId="260"/>
            <ac:picMk id="38" creationId="{D8B5B356-D666-46D9-88F5-C005D6C2D727}"/>
          </ac:picMkLst>
        </pc:picChg>
        <pc:picChg chg="add mod">
          <ac:chgData name="河合 紀明" userId="28ebe536-5316-4ee1-8a46-01b5a3b0c8f1" providerId="ADAL" clId="{9BF9C899-CDE9-4027-84C4-15BEF75AE18D}" dt="2022-03-29T09:27:41.364" v="3745" actId="164"/>
          <ac:picMkLst>
            <pc:docMk/>
            <pc:sldMk cId="3205466602" sldId="260"/>
            <ac:picMk id="39" creationId="{17D2FCDA-A6A5-431E-BD64-778BABEC04AF}"/>
          </ac:picMkLst>
        </pc:picChg>
        <pc:picChg chg="add mod">
          <ac:chgData name="河合 紀明" userId="28ebe536-5316-4ee1-8a46-01b5a3b0c8f1" providerId="ADAL" clId="{9BF9C899-CDE9-4027-84C4-15BEF75AE18D}" dt="2022-03-29T07:48:47.481" v="106" actId="571"/>
          <ac:picMkLst>
            <pc:docMk/>
            <pc:sldMk cId="3205466602" sldId="260"/>
            <ac:picMk id="40" creationId="{EB3E7465-C978-45A3-8DAB-6A5F5D3CD6FC}"/>
          </ac:picMkLst>
        </pc:picChg>
        <pc:picChg chg="add del mod">
          <ac:chgData name="河合 紀明" userId="28ebe536-5316-4ee1-8a46-01b5a3b0c8f1" providerId="ADAL" clId="{9BF9C899-CDE9-4027-84C4-15BEF75AE18D}" dt="2022-03-29T09:27:03.857" v="3721" actId="478"/>
          <ac:picMkLst>
            <pc:docMk/>
            <pc:sldMk cId="3205466602" sldId="260"/>
            <ac:picMk id="44" creationId="{7E5297E2-985F-4446-9E85-0C3E5EE90651}"/>
          </ac:picMkLst>
        </pc:picChg>
        <pc:picChg chg="add mod">
          <ac:chgData name="河合 紀明" userId="28ebe536-5316-4ee1-8a46-01b5a3b0c8f1" providerId="ADAL" clId="{9BF9C899-CDE9-4027-84C4-15BEF75AE18D}" dt="2022-03-29T09:26:58.475" v="3719" actId="164"/>
          <ac:picMkLst>
            <pc:docMk/>
            <pc:sldMk cId="3205466602" sldId="260"/>
            <ac:picMk id="45" creationId="{6EEBD03D-15E2-4027-9AC5-D9FBBB737261}"/>
          </ac:picMkLst>
        </pc:picChg>
        <pc:picChg chg="mod">
          <ac:chgData name="河合 紀明" userId="28ebe536-5316-4ee1-8a46-01b5a3b0c8f1" providerId="ADAL" clId="{9BF9C899-CDE9-4027-84C4-15BEF75AE18D}" dt="2022-03-29T09:24:19.482" v="3547" actId="571"/>
          <ac:picMkLst>
            <pc:docMk/>
            <pc:sldMk cId="3205466602" sldId="260"/>
            <ac:picMk id="49" creationId="{319C3B25-91BD-4C87-8D53-A1931539EB79}"/>
          </ac:picMkLst>
        </pc:picChg>
        <pc:picChg chg="mod">
          <ac:chgData name="河合 紀明" userId="28ebe536-5316-4ee1-8a46-01b5a3b0c8f1" providerId="ADAL" clId="{9BF9C899-CDE9-4027-84C4-15BEF75AE18D}" dt="2022-03-29T09:24:32.907" v="3560" actId="571"/>
          <ac:picMkLst>
            <pc:docMk/>
            <pc:sldMk cId="3205466602" sldId="260"/>
            <ac:picMk id="52" creationId="{9DECDF10-914E-4B49-B3B3-7552A634DB16}"/>
          </ac:picMkLst>
        </pc:picChg>
        <pc:picChg chg="mod">
          <ac:chgData name="河合 紀明" userId="28ebe536-5316-4ee1-8a46-01b5a3b0c8f1" providerId="ADAL" clId="{9BF9C899-CDE9-4027-84C4-15BEF75AE18D}" dt="2022-03-29T09:24:45.331" v="3575" actId="571"/>
          <ac:picMkLst>
            <pc:docMk/>
            <pc:sldMk cId="3205466602" sldId="260"/>
            <ac:picMk id="55" creationId="{48BC2B31-9E86-41C4-B221-2FDBCFAFD848}"/>
          </ac:picMkLst>
        </pc:picChg>
        <pc:picChg chg="mod">
          <ac:chgData name="河合 紀明" userId="28ebe536-5316-4ee1-8a46-01b5a3b0c8f1" providerId="ADAL" clId="{9BF9C899-CDE9-4027-84C4-15BEF75AE18D}" dt="2022-03-29T09:25:08.025" v="3602" actId="571"/>
          <ac:picMkLst>
            <pc:docMk/>
            <pc:sldMk cId="3205466602" sldId="260"/>
            <ac:picMk id="58" creationId="{7967DE86-4FB1-4756-90A0-F5B7AF886F09}"/>
          </ac:picMkLst>
        </pc:picChg>
        <pc:picChg chg="mod">
          <ac:chgData name="河合 紀明" userId="28ebe536-5316-4ee1-8a46-01b5a3b0c8f1" providerId="ADAL" clId="{9BF9C899-CDE9-4027-84C4-15BEF75AE18D}" dt="2022-03-29T09:30:45.017" v="3893" actId="1076"/>
          <ac:picMkLst>
            <pc:docMk/>
            <pc:sldMk cId="3205466602" sldId="260"/>
            <ac:picMk id="59" creationId="{3FCCC668-2247-4814-9CC5-9C5D4B447AA3}"/>
          </ac:picMkLst>
        </pc:picChg>
        <pc:picChg chg="mod">
          <ac:chgData name="河合 紀明" userId="28ebe536-5316-4ee1-8a46-01b5a3b0c8f1" providerId="ADAL" clId="{9BF9C899-CDE9-4027-84C4-15BEF75AE18D}" dt="2022-03-29T09:26:05.129" v="3614" actId="571"/>
          <ac:picMkLst>
            <pc:docMk/>
            <pc:sldMk cId="3205466602" sldId="260"/>
            <ac:picMk id="62" creationId="{1B133F23-7E87-4465-840B-55DFE0C4C8D1}"/>
          </ac:picMkLst>
        </pc:picChg>
        <pc:picChg chg="mod">
          <ac:chgData name="河合 紀明" userId="28ebe536-5316-4ee1-8a46-01b5a3b0c8f1" providerId="ADAL" clId="{9BF9C899-CDE9-4027-84C4-15BEF75AE18D}" dt="2022-03-29T09:26:08.361" v="3615" actId="571"/>
          <ac:picMkLst>
            <pc:docMk/>
            <pc:sldMk cId="3205466602" sldId="260"/>
            <ac:picMk id="65" creationId="{9495E390-2900-4BD7-AA28-CB8CFEA7AD21}"/>
          </ac:picMkLst>
        </pc:picChg>
        <pc:picChg chg="mod">
          <ac:chgData name="河合 紀明" userId="28ebe536-5316-4ee1-8a46-01b5a3b0c8f1" providerId="ADAL" clId="{9BF9C899-CDE9-4027-84C4-15BEF75AE18D}" dt="2022-03-29T09:26:13.157" v="3616" actId="571"/>
          <ac:picMkLst>
            <pc:docMk/>
            <pc:sldMk cId="3205466602" sldId="260"/>
            <ac:picMk id="68" creationId="{E2E5E6C5-9368-457D-A1A9-1ABDD8F6D89A}"/>
          </ac:picMkLst>
        </pc:picChg>
        <pc:picChg chg="mod">
          <ac:chgData name="河合 紀明" userId="28ebe536-5316-4ee1-8a46-01b5a3b0c8f1" providerId="ADAL" clId="{9BF9C899-CDE9-4027-84C4-15BEF75AE18D}" dt="2022-03-29T09:27:13.102" v="3724" actId="571"/>
          <ac:picMkLst>
            <pc:docMk/>
            <pc:sldMk cId="3205466602" sldId="260"/>
            <ac:picMk id="72" creationId="{1FBF887D-2A5F-4F7F-B9E5-358251BE8438}"/>
          </ac:picMkLst>
        </pc:picChg>
      </pc:sldChg>
      <pc:sldChg chg="addSp delSp modSp mod">
        <pc:chgData name="河合 紀明" userId="28ebe536-5316-4ee1-8a46-01b5a3b0c8f1" providerId="ADAL" clId="{9BF9C899-CDE9-4027-84C4-15BEF75AE18D}" dt="2022-03-29T08:54:05.448" v="2793" actId="1440"/>
        <pc:sldMkLst>
          <pc:docMk/>
          <pc:sldMk cId="2973707689" sldId="263"/>
        </pc:sldMkLst>
        <pc:spChg chg="mod">
          <ac:chgData name="河合 紀明" userId="28ebe536-5316-4ee1-8a46-01b5a3b0c8f1" providerId="ADAL" clId="{9BF9C899-CDE9-4027-84C4-15BEF75AE18D}" dt="2022-03-29T08:31:10.241" v="1966" actId="1076"/>
          <ac:spMkLst>
            <pc:docMk/>
            <pc:sldMk cId="2973707689" sldId="263"/>
            <ac:spMk id="13" creationId="{F64048FA-1C7E-4BEF-8273-A6490A2211F4}"/>
          </ac:spMkLst>
        </pc:spChg>
        <pc:spChg chg="mod">
          <ac:chgData name="河合 紀明" userId="28ebe536-5316-4ee1-8a46-01b5a3b0c8f1" providerId="ADAL" clId="{9BF9C899-CDE9-4027-84C4-15BEF75AE18D}" dt="2022-03-29T08:46:29.164" v="2640" actId="6549"/>
          <ac:spMkLst>
            <pc:docMk/>
            <pc:sldMk cId="2973707689" sldId="263"/>
            <ac:spMk id="15" creationId="{CCA16F57-E763-45F5-A55A-B863CA4153BE}"/>
          </ac:spMkLst>
        </pc:spChg>
        <pc:spChg chg="mod">
          <ac:chgData name="河合 紀明" userId="28ebe536-5316-4ee1-8a46-01b5a3b0c8f1" providerId="ADAL" clId="{9BF9C899-CDE9-4027-84C4-15BEF75AE18D}" dt="2022-03-29T08:27:20.150" v="1833" actId="6549"/>
          <ac:spMkLst>
            <pc:docMk/>
            <pc:sldMk cId="2973707689" sldId="263"/>
            <ac:spMk id="23" creationId="{9E6754DD-EE30-48F2-AF42-24F765F323AF}"/>
          </ac:spMkLst>
        </pc:spChg>
        <pc:spChg chg="mod">
          <ac:chgData name="河合 紀明" userId="28ebe536-5316-4ee1-8a46-01b5a3b0c8f1" providerId="ADAL" clId="{9BF9C899-CDE9-4027-84C4-15BEF75AE18D}" dt="2022-03-29T08:29:55.097" v="1925" actId="1076"/>
          <ac:spMkLst>
            <pc:docMk/>
            <pc:sldMk cId="2973707689" sldId="263"/>
            <ac:spMk id="24" creationId="{59EF3B5D-B07B-47B4-A173-791334199DFE}"/>
          </ac:spMkLst>
        </pc:spChg>
        <pc:spChg chg="add del mod">
          <ac:chgData name="河合 紀明" userId="28ebe536-5316-4ee1-8a46-01b5a3b0c8f1" providerId="ADAL" clId="{9BF9C899-CDE9-4027-84C4-15BEF75AE18D}" dt="2022-03-29T08:29:30.654" v="1920"/>
          <ac:spMkLst>
            <pc:docMk/>
            <pc:sldMk cId="2973707689" sldId="263"/>
            <ac:spMk id="25" creationId="{D26C39D0-5979-408D-8071-2F7686214421}"/>
          </ac:spMkLst>
        </pc:spChg>
        <pc:spChg chg="mod">
          <ac:chgData name="河合 紀明" userId="28ebe536-5316-4ee1-8a46-01b5a3b0c8f1" providerId="ADAL" clId="{9BF9C899-CDE9-4027-84C4-15BEF75AE18D}" dt="2022-03-29T08:29:45.615" v="1923" actId="1076"/>
          <ac:spMkLst>
            <pc:docMk/>
            <pc:sldMk cId="2973707689" sldId="263"/>
            <ac:spMk id="27" creationId="{BF05549D-5E7A-417B-82DF-4BB7E974BA9C}"/>
          </ac:spMkLst>
        </pc:spChg>
        <pc:spChg chg="add mod">
          <ac:chgData name="河合 紀明" userId="28ebe536-5316-4ee1-8a46-01b5a3b0c8f1" providerId="ADAL" clId="{9BF9C899-CDE9-4027-84C4-15BEF75AE18D}" dt="2022-03-29T08:31:15.003" v="1967" actId="1076"/>
          <ac:spMkLst>
            <pc:docMk/>
            <pc:sldMk cId="2973707689" sldId="263"/>
            <ac:spMk id="28" creationId="{25D60A6A-BBB4-467C-BDEC-D458FA012718}"/>
          </ac:spMkLst>
        </pc:spChg>
        <pc:spChg chg="add mod">
          <ac:chgData name="河合 紀明" userId="28ebe536-5316-4ee1-8a46-01b5a3b0c8f1" providerId="ADAL" clId="{9BF9C899-CDE9-4027-84C4-15BEF75AE18D}" dt="2022-03-29T08:30:00.356" v="1927" actId="571"/>
          <ac:spMkLst>
            <pc:docMk/>
            <pc:sldMk cId="2973707689" sldId="263"/>
            <ac:spMk id="30" creationId="{FA30D19A-49A8-4077-81BB-0EE2FA8BD019}"/>
          </ac:spMkLst>
        </pc:spChg>
        <pc:spChg chg="add mod">
          <ac:chgData name="河合 紀明" userId="28ebe536-5316-4ee1-8a46-01b5a3b0c8f1" providerId="ADAL" clId="{9BF9C899-CDE9-4027-84C4-15BEF75AE18D}" dt="2022-03-29T08:41:13.176" v="2463"/>
          <ac:spMkLst>
            <pc:docMk/>
            <pc:sldMk cId="2973707689" sldId="263"/>
            <ac:spMk id="31" creationId="{A63CB2CB-4D65-4D6F-9745-11B170BC887A}"/>
          </ac:spMkLst>
        </pc:spChg>
        <pc:picChg chg="add mod">
          <ac:chgData name="河合 紀明" userId="28ebe536-5316-4ee1-8a46-01b5a3b0c8f1" providerId="ADAL" clId="{9BF9C899-CDE9-4027-84C4-15BEF75AE18D}" dt="2022-03-29T08:32:23.190" v="2072" actId="688"/>
          <ac:picMkLst>
            <pc:docMk/>
            <pc:sldMk cId="2973707689" sldId="263"/>
            <ac:picMk id="5" creationId="{0006AAEE-3AE3-4072-9D0D-8B265BD5A363}"/>
          </ac:picMkLst>
        </pc:picChg>
        <pc:picChg chg="mod">
          <ac:chgData name="河合 紀明" userId="28ebe536-5316-4ee1-8a46-01b5a3b0c8f1" providerId="ADAL" clId="{9BF9C899-CDE9-4027-84C4-15BEF75AE18D}" dt="2022-03-29T08:06:06.867" v="925" actId="1076"/>
          <ac:picMkLst>
            <pc:docMk/>
            <pc:sldMk cId="2973707689" sldId="263"/>
            <ac:picMk id="6" creationId="{BD29C261-D03A-43B4-AB82-3AB1C5D604D0}"/>
          </ac:picMkLst>
        </pc:picChg>
        <pc:picChg chg="mod">
          <ac:chgData name="河合 紀明" userId="28ebe536-5316-4ee1-8a46-01b5a3b0c8f1" providerId="ADAL" clId="{9BF9C899-CDE9-4027-84C4-15BEF75AE18D}" dt="2022-03-29T08:54:05.448" v="2793" actId="1440"/>
          <ac:picMkLst>
            <pc:docMk/>
            <pc:sldMk cId="2973707689" sldId="263"/>
            <ac:picMk id="18" creationId="{DFFD1DD5-B17E-4F7B-84DE-2E8B35B7F46A}"/>
          </ac:picMkLst>
        </pc:picChg>
        <pc:picChg chg="add mod">
          <ac:chgData name="河合 紀明" userId="28ebe536-5316-4ee1-8a46-01b5a3b0c8f1" providerId="ADAL" clId="{9BF9C899-CDE9-4027-84C4-15BEF75AE18D}" dt="2022-03-29T08:32:30.339" v="2073" actId="688"/>
          <ac:picMkLst>
            <pc:docMk/>
            <pc:sldMk cId="2973707689" sldId="263"/>
            <ac:picMk id="19" creationId="{9769827D-4687-4F1C-BA9F-277680CC1CA6}"/>
          </ac:picMkLst>
        </pc:picChg>
        <pc:picChg chg="mod">
          <ac:chgData name="河合 紀明" userId="28ebe536-5316-4ee1-8a46-01b5a3b0c8f1" providerId="ADAL" clId="{9BF9C899-CDE9-4027-84C4-15BEF75AE18D}" dt="2022-03-29T08:54:01.785" v="2792" actId="1440"/>
          <ac:picMkLst>
            <pc:docMk/>
            <pc:sldMk cId="2973707689" sldId="263"/>
            <ac:picMk id="20" creationId="{C955FDAC-4C84-4CFB-A2BB-4467404DC19B}"/>
          </ac:picMkLst>
        </pc:picChg>
        <pc:picChg chg="mod">
          <ac:chgData name="河合 紀明" userId="28ebe536-5316-4ee1-8a46-01b5a3b0c8f1" providerId="ADAL" clId="{9BF9C899-CDE9-4027-84C4-15BEF75AE18D}" dt="2022-03-29T08:53:54.869" v="2790" actId="1440"/>
          <ac:picMkLst>
            <pc:docMk/>
            <pc:sldMk cId="2973707689" sldId="263"/>
            <ac:picMk id="21" creationId="{D6BF1E90-4B45-4530-91EC-D50B3ACF655D}"/>
          </ac:picMkLst>
        </pc:picChg>
        <pc:picChg chg="mod">
          <ac:chgData name="河合 紀明" userId="28ebe536-5316-4ee1-8a46-01b5a3b0c8f1" providerId="ADAL" clId="{9BF9C899-CDE9-4027-84C4-15BEF75AE18D}" dt="2022-03-29T08:53:57.819" v="2791" actId="1440"/>
          <ac:picMkLst>
            <pc:docMk/>
            <pc:sldMk cId="2973707689" sldId="263"/>
            <ac:picMk id="22" creationId="{9AA946CC-D157-44BF-9386-3E2AE3A1EDD1}"/>
          </ac:picMkLst>
        </pc:picChg>
        <pc:picChg chg="add mod">
          <ac:chgData name="河合 紀明" userId="28ebe536-5316-4ee1-8a46-01b5a3b0c8f1" providerId="ADAL" clId="{9BF9C899-CDE9-4027-84C4-15BEF75AE18D}" dt="2022-03-29T08:30:00.356" v="1927" actId="571"/>
          <ac:picMkLst>
            <pc:docMk/>
            <pc:sldMk cId="2973707689" sldId="263"/>
            <ac:picMk id="29" creationId="{2B4FFE74-73F9-4D56-A500-15A7084660D4}"/>
          </ac:picMkLst>
        </pc:picChg>
        <pc:picChg chg="add mod">
          <ac:chgData name="河合 紀明" userId="28ebe536-5316-4ee1-8a46-01b5a3b0c8f1" providerId="ADAL" clId="{9BF9C899-CDE9-4027-84C4-15BEF75AE18D}" dt="2022-03-29T08:32:33.789" v="2074" actId="688"/>
          <ac:picMkLst>
            <pc:docMk/>
            <pc:sldMk cId="2973707689" sldId="263"/>
            <ac:picMk id="32" creationId="{F2450CF8-AA45-4A9C-BFC8-980ED1C11B8D}"/>
          </ac:picMkLst>
        </pc:picChg>
      </pc:sldChg>
      <pc:sldChg chg="addSp modSp mod">
        <pc:chgData name="河合 紀明" userId="28ebe536-5316-4ee1-8a46-01b5a3b0c8f1" providerId="ADAL" clId="{9BF9C899-CDE9-4027-84C4-15BEF75AE18D}" dt="2022-03-29T09:34:57.521" v="4100"/>
        <pc:sldMkLst>
          <pc:docMk/>
          <pc:sldMk cId="2260955757" sldId="264"/>
        </pc:sldMkLst>
        <pc:spChg chg="add mod">
          <ac:chgData name="河合 紀明" userId="28ebe536-5316-4ee1-8a46-01b5a3b0c8f1" providerId="ADAL" clId="{9BF9C899-CDE9-4027-84C4-15BEF75AE18D}" dt="2022-03-29T08:39:41.266" v="2404" actId="1076"/>
          <ac:spMkLst>
            <pc:docMk/>
            <pc:sldMk cId="2260955757" sldId="264"/>
            <ac:spMk id="3" creationId="{C442583A-7869-4559-B914-D7DAFB580D11}"/>
          </ac:spMkLst>
        </pc:spChg>
        <pc:spChg chg="mod">
          <ac:chgData name="河合 紀明" userId="28ebe536-5316-4ee1-8a46-01b5a3b0c8f1" providerId="ADAL" clId="{9BF9C899-CDE9-4027-84C4-15BEF75AE18D}" dt="2022-03-29T09:34:57.521" v="4100"/>
          <ac:spMkLst>
            <pc:docMk/>
            <pc:sldMk cId="2260955757" sldId="264"/>
            <ac:spMk id="14" creationId="{B6611344-9447-438E-873C-299AF4110B03}"/>
          </ac:spMkLst>
        </pc:spChg>
        <pc:spChg chg="mod">
          <ac:chgData name="河合 紀明" userId="28ebe536-5316-4ee1-8a46-01b5a3b0c8f1" providerId="ADAL" clId="{9BF9C899-CDE9-4027-84C4-15BEF75AE18D}" dt="2022-03-29T08:43:15.222" v="2544" actId="6549"/>
          <ac:spMkLst>
            <pc:docMk/>
            <pc:sldMk cId="2260955757" sldId="264"/>
            <ac:spMk id="15" creationId="{7A3FB895-3D21-4707-8EDE-3F825906DE41}"/>
          </ac:spMkLst>
        </pc:spChg>
        <pc:spChg chg="mod">
          <ac:chgData name="河合 紀明" userId="28ebe536-5316-4ee1-8a46-01b5a3b0c8f1" providerId="ADAL" clId="{9BF9C899-CDE9-4027-84C4-15BEF75AE18D}" dt="2022-03-29T08:44:11.493" v="2596" actId="6549"/>
          <ac:spMkLst>
            <pc:docMk/>
            <pc:sldMk cId="2260955757" sldId="264"/>
            <ac:spMk id="23" creationId="{A0B41C33-430D-4B31-A546-F85646919475}"/>
          </ac:spMkLst>
        </pc:spChg>
        <pc:spChg chg="mod">
          <ac:chgData name="河合 紀明" userId="28ebe536-5316-4ee1-8a46-01b5a3b0c8f1" providerId="ADAL" clId="{9BF9C899-CDE9-4027-84C4-15BEF75AE18D}" dt="2022-03-29T08:42:45.979" v="2520" actId="6549"/>
          <ac:spMkLst>
            <pc:docMk/>
            <pc:sldMk cId="2260955757" sldId="264"/>
            <ac:spMk id="24" creationId="{E62065D0-127B-4884-9760-D1FFEC38A6F9}"/>
          </ac:spMkLst>
        </pc:spChg>
        <pc:picChg chg="add mod">
          <ac:chgData name="河合 紀明" userId="28ebe536-5316-4ee1-8a46-01b5a3b0c8f1" providerId="ADAL" clId="{9BF9C899-CDE9-4027-84C4-15BEF75AE18D}" dt="2022-03-29T07:41:45.724" v="4" actId="1076"/>
          <ac:picMkLst>
            <pc:docMk/>
            <pc:sldMk cId="2260955757" sldId="264"/>
            <ac:picMk id="12" creationId="{72A34195-73F5-4CD5-B1C5-5E1AC3DE0B4D}"/>
          </ac:picMkLst>
        </pc:picChg>
      </pc:sldChg>
      <pc:sldChg chg="addSp delSp modSp mod">
        <pc:chgData name="河合 紀明" userId="28ebe536-5316-4ee1-8a46-01b5a3b0c8f1" providerId="ADAL" clId="{9BF9C899-CDE9-4027-84C4-15BEF75AE18D}" dt="2022-03-29T09:40:03.313" v="4371" actId="14838"/>
        <pc:sldMkLst>
          <pc:docMk/>
          <pc:sldMk cId="2093121441" sldId="271"/>
        </pc:sldMkLst>
        <pc:spChg chg="add mod">
          <ac:chgData name="河合 紀明" userId="28ebe536-5316-4ee1-8a46-01b5a3b0c8f1" providerId="ADAL" clId="{9BF9C899-CDE9-4027-84C4-15BEF75AE18D}" dt="2022-03-29T09:40:03.313" v="4371" actId="14838"/>
          <ac:spMkLst>
            <pc:docMk/>
            <pc:sldMk cId="2093121441" sldId="271"/>
            <ac:spMk id="5" creationId="{BFF9AAAE-0E1E-411D-B3B9-87FD871F594B}"/>
          </ac:spMkLst>
        </pc:spChg>
        <pc:spChg chg="mod">
          <ac:chgData name="河合 紀明" userId="28ebe536-5316-4ee1-8a46-01b5a3b0c8f1" providerId="ADAL" clId="{9BF9C899-CDE9-4027-84C4-15BEF75AE18D}" dt="2022-03-29T08:21:26.832" v="1700" actId="403"/>
          <ac:spMkLst>
            <pc:docMk/>
            <pc:sldMk cId="2093121441" sldId="271"/>
            <ac:spMk id="13" creationId="{F64048FA-1C7E-4BEF-8273-A6490A2211F4}"/>
          </ac:spMkLst>
        </pc:spChg>
        <pc:spChg chg="mod">
          <ac:chgData name="河合 紀明" userId="28ebe536-5316-4ee1-8a46-01b5a3b0c8f1" providerId="ADAL" clId="{9BF9C899-CDE9-4027-84C4-15BEF75AE18D}" dt="2022-03-29T08:23:08.245" v="1714" actId="6549"/>
          <ac:spMkLst>
            <pc:docMk/>
            <pc:sldMk cId="2093121441" sldId="271"/>
            <ac:spMk id="18" creationId="{ECD00384-BAAA-49B4-B47E-26E839BB4B79}"/>
          </ac:spMkLst>
        </pc:spChg>
        <pc:spChg chg="mod">
          <ac:chgData name="河合 紀明" userId="28ebe536-5316-4ee1-8a46-01b5a3b0c8f1" providerId="ADAL" clId="{9BF9C899-CDE9-4027-84C4-15BEF75AE18D}" dt="2022-03-29T08:51:27.373" v="2786" actId="404"/>
          <ac:spMkLst>
            <pc:docMk/>
            <pc:sldMk cId="2093121441" sldId="271"/>
            <ac:spMk id="51" creationId="{4BB74B47-6766-4424-A18E-9640FA24C6B5}"/>
          </ac:spMkLst>
        </pc:spChg>
        <pc:graphicFrameChg chg="mod modGraphic">
          <ac:chgData name="河合 紀明" userId="28ebe536-5316-4ee1-8a46-01b5a3b0c8f1" providerId="ADAL" clId="{9BF9C899-CDE9-4027-84C4-15BEF75AE18D}" dt="2022-03-29T07:55:03.832" v="382" actId="6549"/>
          <ac:graphicFrameMkLst>
            <pc:docMk/>
            <pc:sldMk cId="2093121441" sldId="271"/>
            <ac:graphicFrameMk id="19" creationId="{FA7555E4-6CFC-1C44-B97A-BFEC35A63419}"/>
          </ac:graphicFrameMkLst>
        </pc:graphicFrameChg>
        <pc:graphicFrameChg chg="mod modGraphic">
          <ac:chgData name="河合 紀明" userId="28ebe536-5316-4ee1-8a46-01b5a3b0c8f1" providerId="ADAL" clId="{9BF9C899-CDE9-4027-84C4-15BEF75AE18D}" dt="2022-03-29T09:36:58.290" v="4186" actId="1076"/>
          <ac:graphicFrameMkLst>
            <pc:docMk/>
            <pc:sldMk cId="2093121441" sldId="271"/>
            <ac:graphicFrameMk id="22" creationId="{5EA6A40F-2550-4CBC-B913-344FBF625D51}"/>
          </ac:graphicFrameMkLst>
        </pc:graphicFrameChg>
        <pc:picChg chg="add del mod">
          <ac:chgData name="河合 紀明" userId="28ebe536-5316-4ee1-8a46-01b5a3b0c8f1" providerId="ADAL" clId="{9BF9C899-CDE9-4027-84C4-15BEF75AE18D}" dt="2022-03-29T08:23:37.789" v="1717" actId="478"/>
          <ac:picMkLst>
            <pc:docMk/>
            <pc:sldMk cId="2093121441" sldId="271"/>
            <ac:picMk id="29" creationId="{8D58BFA7-1580-492A-95B9-D390B984E9CC}"/>
          </ac:picMkLst>
        </pc:picChg>
        <pc:picChg chg="add mod">
          <ac:chgData name="河合 紀明" userId="28ebe536-5316-4ee1-8a46-01b5a3b0c8f1" providerId="ADAL" clId="{9BF9C899-CDE9-4027-84C4-15BEF75AE18D}" dt="2022-03-29T08:23:46.248" v="1719" actId="1076"/>
          <ac:picMkLst>
            <pc:docMk/>
            <pc:sldMk cId="2093121441" sldId="271"/>
            <ac:picMk id="30" creationId="{21F6A16F-7EDB-4942-B9A3-86D0E34B26ED}"/>
          </ac:picMkLst>
        </pc:picChg>
      </pc:sldChg>
      <pc:sldChg chg="addSp delSp modSp mod">
        <pc:chgData name="河合 紀明" userId="28ebe536-5316-4ee1-8a46-01b5a3b0c8f1" providerId="ADAL" clId="{9BF9C899-CDE9-4027-84C4-15BEF75AE18D}" dt="2022-03-29T09:35:40.141" v="4126" actId="6549"/>
        <pc:sldMkLst>
          <pc:docMk/>
          <pc:sldMk cId="2256436828" sldId="272"/>
        </pc:sldMkLst>
        <pc:spChg chg="add mod">
          <ac:chgData name="河合 紀明" userId="28ebe536-5316-4ee1-8a46-01b5a3b0c8f1" providerId="ADAL" clId="{9BF9C899-CDE9-4027-84C4-15BEF75AE18D}" dt="2022-03-29T08:16:25.321" v="1484" actId="1076"/>
          <ac:spMkLst>
            <pc:docMk/>
            <pc:sldMk cId="2256436828" sldId="272"/>
            <ac:spMk id="2" creationId="{1ACEDDEA-667B-432E-87F3-36B1AB28BBAC}"/>
          </ac:spMkLst>
        </pc:spChg>
        <pc:spChg chg="add mod">
          <ac:chgData name="河合 紀明" userId="28ebe536-5316-4ee1-8a46-01b5a3b0c8f1" providerId="ADAL" clId="{9BF9C899-CDE9-4027-84C4-15BEF75AE18D}" dt="2022-03-29T09:05:54.006" v="3086" actId="1076"/>
          <ac:spMkLst>
            <pc:docMk/>
            <pc:sldMk cId="2256436828" sldId="272"/>
            <ac:spMk id="5" creationId="{BD0737A1-8D76-4745-A1AD-4E3C2545EB50}"/>
          </ac:spMkLst>
        </pc:spChg>
        <pc:spChg chg="add mod">
          <ac:chgData name="河合 紀明" userId="28ebe536-5316-4ee1-8a46-01b5a3b0c8f1" providerId="ADAL" clId="{9BF9C899-CDE9-4027-84C4-15BEF75AE18D}" dt="2022-03-29T08:59:32.370" v="2931" actId="1076"/>
          <ac:spMkLst>
            <pc:docMk/>
            <pc:sldMk cId="2256436828" sldId="272"/>
            <ac:spMk id="7" creationId="{261066FF-8689-461E-B7C4-94B84CD540A4}"/>
          </ac:spMkLst>
        </pc:spChg>
        <pc:spChg chg="add del">
          <ac:chgData name="河合 紀明" userId="28ebe536-5316-4ee1-8a46-01b5a3b0c8f1" providerId="ADAL" clId="{9BF9C899-CDE9-4027-84C4-15BEF75AE18D}" dt="2022-03-29T08:58:10.406" v="2919" actId="11529"/>
          <ac:spMkLst>
            <pc:docMk/>
            <pc:sldMk cId="2256436828" sldId="272"/>
            <ac:spMk id="9" creationId="{B40AC06B-7489-4D0B-BD26-2C5601B66AFE}"/>
          </ac:spMkLst>
        </pc:spChg>
        <pc:spChg chg="mod">
          <ac:chgData name="河合 紀明" userId="28ebe536-5316-4ee1-8a46-01b5a3b0c8f1" providerId="ADAL" clId="{9BF9C899-CDE9-4027-84C4-15BEF75AE18D}" dt="2022-03-29T08:15:31.753" v="1457"/>
          <ac:spMkLst>
            <pc:docMk/>
            <pc:sldMk cId="2256436828" sldId="272"/>
            <ac:spMk id="13" creationId="{F64048FA-1C7E-4BEF-8273-A6490A2211F4}"/>
          </ac:spMkLst>
        </pc:spChg>
        <pc:spChg chg="mod">
          <ac:chgData name="河合 紀明" userId="28ebe536-5316-4ee1-8a46-01b5a3b0c8f1" providerId="ADAL" clId="{9BF9C899-CDE9-4027-84C4-15BEF75AE18D}" dt="2022-03-29T09:35:40.141" v="4126" actId="6549"/>
          <ac:spMkLst>
            <pc:docMk/>
            <pc:sldMk cId="2256436828" sldId="272"/>
            <ac:spMk id="14" creationId="{D2968F34-158D-4FBA-8FCE-978537952191}"/>
          </ac:spMkLst>
        </pc:spChg>
        <pc:spChg chg="del mod">
          <ac:chgData name="河合 紀明" userId="28ebe536-5316-4ee1-8a46-01b5a3b0c8f1" providerId="ADAL" clId="{9BF9C899-CDE9-4027-84C4-15BEF75AE18D}" dt="2022-03-29T08:54:43.236" v="2796" actId="478"/>
          <ac:spMkLst>
            <pc:docMk/>
            <pc:sldMk cId="2256436828" sldId="272"/>
            <ac:spMk id="20" creationId="{82D679DE-D04B-4394-AC2F-B20B5E1EA00D}"/>
          </ac:spMkLst>
        </pc:spChg>
        <pc:spChg chg="del mod">
          <ac:chgData name="河合 紀明" userId="28ebe536-5316-4ee1-8a46-01b5a3b0c8f1" providerId="ADAL" clId="{9BF9C899-CDE9-4027-84C4-15BEF75AE18D}" dt="2022-03-29T08:56:23.727" v="2825" actId="478"/>
          <ac:spMkLst>
            <pc:docMk/>
            <pc:sldMk cId="2256436828" sldId="272"/>
            <ac:spMk id="21" creationId="{50764F00-9D9F-41AA-84BE-BE70D45D18FA}"/>
          </ac:spMkLst>
        </pc:spChg>
        <pc:spChg chg="mod">
          <ac:chgData name="河合 紀明" userId="28ebe536-5316-4ee1-8a46-01b5a3b0c8f1" providerId="ADAL" clId="{9BF9C899-CDE9-4027-84C4-15BEF75AE18D}" dt="2022-03-29T09:05:51.159" v="3085" actId="14100"/>
          <ac:spMkLst>
            <pc:docMk/>
            <pc:sldMk cId="2256436828" sldId="272"/>
            <ac:spMk id="26" creationId="{9C9F8D05-32E6-4CF7-9901-85DBF033E53F}"/>
          </ac:spMkLst>
        </pc:spChg>
        <pc:spChg chg="del">
          <ac:chgData name="河合 紀明" userId="28ebe536-5316-4ee1-8a46-01b5a3b0c8f1" providerId="ADAL" clId="{9BF9C899-CDE9-4027-84C4-15BEF75AE18D}" dt="2022-03-29T08:59:39.120" v="2932" actId="478"/>
          <ac:spMkLst>
            <pc:docMk/>
            <pc:sldMk cId="2256436828" sldId="272"/>
            <ac:spMk id="27" creationId="{7DEAC045-8CA7-4DF1-AF94-BE857769C727}"/>
          </ac:spMkLst>
        </pc:spChg>
        <pc:spChg chg="mod">
          <ac:chgData name="河合 紀明" userId="28ebe536-5316-4ee1-8a46-01b5a3b0c8f1" providerId="ADAL" clId="{9BF9C899-CDE9-4027-84C4-15BEF75AE18D}" dt="2022-03-29T09:07:14.127" v="3107" actId="1076"/>
          <ac:spMkLst>
            <pc:docMk/>
            <pc:sldMk cId="2256436828" sldId="272"/>
            <ac:spMk id="28" creationId="{B4EB7E26-B5B4-4B54-A028-A3DF17FCBD8C}"/>
          </ac:spMkLst>
        </pc:spChg>
        <pc:spChg chg="del">
          <ac:chgData name="河合 紀明" userId="28ebe536-5316-4ee1-8a46-01b5a3b0c8f1" providerId="ADAL" clId="{9BF9C899-CDE9-4027-84C4-15BEF75AE18D}" dt="2022-03-29T08:54:39.283" v="2794" actId="478"/>
          <ac:spMkLst>
            <pc:docMk/>
            <pc:sldMk cId="2256436828" sldId="272"/>
            <ac:spMk id="29" creationId="{377F4E65-8F74-41BE-8CFD-BA814F3CFB02}"/>
          </ac:spMkLst>
        </pc:spChg>
        <pc:spChg chg="mod">
          <ac:chgData name="河合 紀明" userId="28ebe536-5316-4ee1-8a46-01b5a3b0c8f1" providerId="ADAL" clId="{9BF9C899-CDE9-4027-84C4-15BEF75AE18D}" dt="2022-03-29T09:05:41.544" v="3082" actId="1076"/>
          <ac:spMkLst>
            <pc:docMk/>
            <pc:sldMk cId="2256436828" sldId="272"/>
            <ac:spMk id="30" creationId="{7A33E90E-930E-4494-AAA0-198FBD35A3A8}"/>
          </ac:spMkLst>
        </pc:spChg>
        <pc:spChg chg="add mod">
          <ac:chgData name="河合 紀明" userId="28ebe536-5316-4ee1-8a46-01b5a3b0c8f1" providerId="ADAL" clId="{9BF9C899-CDE9-4027-84C4-15BEF75AE18D}" dt="2022-03-29T09:07:18.803" v="3108" actId="1076"/>
          <ac:spMkLst>
            <pc:docMk/>
            <pc:sldMk cId="2256436828" sldId="272"/>
            <ac:spMk id="31" creationId="{8F930688-87ED-44BB-B4F8-B8BFB1DF7AD5}"/>
          </ac:spMkLst>
        </pc:spChg>
        <pc:spChg chg="add del mod">
          <ac:chgData name="河合 紀明" userId="28ebe536-5316-4ee1-8a46-01b5a3b0c8f1" providerId="ADAL" clId="{9BF9C899-CDE9-4027-84C4-15BEF75AE18D}" dt="2022-03-29T09:02:21.571" v="3070"/>
          <ac:spMkLst>
            <pc:docMk/>
            <pc:sldMk cId="2256436828" sldId="272"/>
            <ac:spMk id="32" creationId="{B9769CBF-C59C-4225-BB6C-75C08E19A453}"/>
          </ac:spMkLst>
        </pc:spChg>
        <pc:picChg chg="mod">
          <ac:chgData name="河合 紀明" userId="28ebe536-5316-4ee1-8a46-01b5a3b0c8f1" providerId="ADAL" clId="{9BF9C899-CDE9-4027-84C4-15BEF75AE18D}" dt="2022-03-29T08:14:22.012" v="1383" actId="1076"/>
          <ac:picMkLst>
            <pc:docMk/>
            <pc:sldMk cId="2256436828" sldId="272"/>
            <ac:picMk id="6" creationId="{BD29C261-D03A-43B4-AB82-3AB1C5D604D0}"/>
          </ac:picMkLst>
        </pc:picChg>
        <pc:picChg chg="add mod ord">
          <ac:chgData name="河合 紀明" userId="28ebe536-5316-4ee1-8a46-01b5a3b0c8f1" providerId="ADAL" clId="{9BF9C899-CDE9-4027-84C4-15BEF75AE18D}" dt="2022-03-29T09:05:33.803" v="3081" actId="14100"/>
          <ac:picMkLst>
            <pc:docMk/>
            <pc:sldMk cId="2256436828" sldId="272"/>
            <ac:picMk id="11" creationId="{47C80FAF-71BD-4300-9A06-D55AED61587A}"/>
          </ac:picMkLst>
        </pc:picChg>
        <pc:picChg chg="add mod">
          <ac:chgData name="河合 紀明" userId="28ebe536-5316-4ee1-8a46-01b5a3b0c8f1" providerId="ADAL" clId="{9BF9C899-CDE9-4027-84C4-15BEF75AE18D}" dt="2022-03-29T09:05:21.835" v="3078" actId="1076"/>
          <ac:picMkLst>
            <pc:docMk/>
            <pc:sldMk cId="2256436828" sldId="272"/>
            <ac:picMk id="15" creationId="{2D02F0C1-A4DF-4A57-A906-2B89FD33CE4B}"/>
          </ac:picMkLst>
        </pc:picChg>
        <pc:picChg chg="del mod">
          <ac:chgData name="河合 紀明" userId="28ebe536-5316-4ee1-8a46-01b5a3b0c8f1" providerId="ADAL" clId="{9BF9C899-CDE9-4027-84C4-15BEF75AE18D}" dt="2022-03-29T09:06:26.751" v="3087" actId="478"/>
          <ac:picMkLst>
            <pc:docMk/>
            <pc:sldMk cId="2256436828" sldId="272"/>
            <ac:picMk id="16" creationId="{8043E58F-1D5A-4CC7-A86B-A128D3F16F4C}"/>
          </ac:picMkLst>
        </pc:picChg>
        <pc:picChg chg="del">
          <ac:chgData name="河合 紀明" userId="28ebe536-5316-4ee1-8a46-01b5a3b0c8f1" providerId="ADAL" clId="{9BF9C899-CDE9-4027-84C4-15BEF75AE18D}" dt="2022-03-29T08:53:02.697" v="2788" actId="478"/>
          <ac:picMkLst>
            <pc:docMk/>
            <pc:sldMk cId="2256436828" sldId="272"/>
            <ac:picMk id="17" creationId="{C9B84725-84D7-44CF-8454-F2D9AD1B3C9A}"/>
          </ac:picMkLst>
        </pc:picChg>
        <pc:picChg chg="del mod">
          <ac:chgData name="河合 紀明" userId="28ebe536-5316-4ee1-8a46-01b5a3b0c8f1" providerId="ADAL" clId="{9BF9C899-CDE9-4027-84C4-15BEF75AE18D}" dt="2022-03-29T08:59:42.036" v="2933" actId="478"/>
          <ac:picMkLst>
            <pc:docMk/>
            <pc:sldMk cId="2256436828" sldId="272"/>
            <ac:picMk id="19" creationId="{49CF5B63-EA19-424E-A576-371440287ED2}"/>
          </ac:picMkLst>
        </pc:picChg>
        <pc:picChg chg="add mod">
          <ac:chgData name="河合 紀明" userId="28ebe536-5316-4ee1-8a46-01b5a3b0c8f1" providerId="ADAL" clId="{9BF9C899-CDE9-4027-84C4-15BEF75AE18D}" dt="2022-03-29T08:15:38.810" v="1458" actId="1076"/>
          <ac:picMkLst>
            <pc:docMk/>
            <pc:sldMk cId="2256436828" sldId="272"/>
            <ac:picMk id="22" creationId="{0D2510E6-8F41-4E21-9B05-BDEA7F4F171A}"/>
          </ac:picMkLst>
        </pc:picChg>
        <pc:picChg chg="add mod">
          <ac:chgData name="河合 紀明" userId="28ebe536-5316-4ee1-8a46-01b5a3b0c8f1" providerId="ADAL" clId="{9BF9C899-CDE9-4027-84C4-15BEF75AE18D}" dt="2022-03-29T08:33:13.568" v="2079" actId="1076"/>
          <ac:picMkLst>
            <pc:docMk/>
            <pc:sldMk cId="2256436828" sldId="272"/>
            <ac:picMk id="23" creationId="{D9FAF423-7BCE-4B99-81BD-145B3A03DC3D}"/>
          </ac:picMkLst>
        </pc:picChg>
        <pc:picChg chg="del mod">
          <ac:chgData name="河合 紀明" userId="28ebe536-5316-4ee1-8a46-01b5a3b0c8f1" providerId="ADAL" clId="{9BF9C899-CDE9-4027-84C4-15BEF75AE18D}" dt="2022-03-29T09:04:42.312" v="3071" actId="478"/>
          <ac:picMkLst>
            <pc:docMk/>
            <pc:sldMk cId="2256436828" sldId="272"/>
            <ac:picMk id="25" creationId="{A8E80D6B-4324-497F-844C-56868DEDD06E}"/>
          </ac:picMkLst>
        </pc:picChg>
        <pc:picChg chg="add mod ord">
          <ac:chgData name="河合 紀明" userId="28ebe536-5316-4ee1-8a46-01b5a3b0c8f1" providerId="ADAL" clId="{9BF9C899-CDE9-4027-84C4-15BEF75AE18D}" dt="2022-03-29T09:06:45.334" v="3093" actId="1076"/>
          <ac:picMkLst>
            <pc:docMk/>
            <pc:sldMk cId="2256436828" sldId="272"/>
            <ac:picMk id="33" creationId="{C0B28F21-55AC-4C2A-A27B-8EED5BBB8D0B}"/>
          </ac:picMkLst>
        </pc:picChg>
      </pc:sldChg>
      <pc:sldChg chg="addSp delSp modSp mod">
        <pc:chgData name="河合 紀明" userId="28ebe536-5316-4ee1-8a46-01b5a3b0c8f1" providerId="ADAL" clId="{9BF9C899-CDE9-4027-84C4-15BEF75AE18D}" dt="2022-03-29T09:36:03.945" v="4167" actId="1076"/>
        <pc:sldMkLst>
          <pc:docMk/>
          <pc:sldMk cId="4082880948" sldId="273"/>
        </pc:sldMkLst>
        <pc:spChg chg="mod">
          <ac:chgData name="河合 紀明" userId="28ebe536-5316-4ee1-8a46-01b5a3b0c8f1" providerId="ADAL" clId="{9BF9C899-CDE9-4027-84C4-15BEF75AE18D}" dt="2022-03-29T08:17:16.103" v="1545" actId="6549"/>
          <ac:spMkLst>
            <pc:docMk/>
            <pc:sldMk cId="4082880948" sldId="273"/>
            <ac:spMk id="13" creationId="{F64048FA-1C7E-4BEF-8273-A6490A2211F4}"/>
          </ac:spMkLst>
        </pc:spChg>
        <pc:spChg chg="mod">
          <ac:chgData name="河合 紀明" userId="28ebe536-5316-4ee1-8a46-01b5a3b0c8f1" providerId="ADAL" clId="{9BF9C899-CDE9-4027-84C4-15BEF75AE18D}" dt="2022-03-29T09:36:03.945" v="4167" actId="1076"/>
          <ac:spMkLst>
            <pc:docMk/>
            <pc:sldMk cId="4082880948" sldId="273"/>
            <ac:spMk id="14" creationId="{D2968F34-158D-4FBA-8FCE-978537952191}"/>
          </ac:spMkLst>
        </pc:spChg>
        <pc:spChg chg="del">
          <ac:chgData name="河合 紀明" userId="28ebe536-5316-4ee1-8a46-01b5a3b0c8f1" providerId="ADAL" clId="{9BF9C899-CDE9-4027-84C4-15BEF75AE18D}" dt="2022-03-29T09:00:58.519" v="3048" actId="478"/>
          <ac:spMkLst>
            <pc:docMk/>
            <pc:sldMk cId="4082880948" sldId="273"/>
            <ac:spMk id="19" creationId="{1B3FD4AC-B348-446C-8CBE-C8DEF2DF1CC3}"/>
          </ac:spMkLst>
        </pc:spChg>
        <pc:spChg chg="mod">
          <ac:chgData name="河合 紀明" userId="28ebe536-5316-4ee1-8a46-01b5a3b0c8f1" providerId="ADAL" clId="{9BF9C899-CDE9-4027-84C4-15BEF75AE18D}" dt="2022-03-29T09:21:26.131" v="3420" actId="1036"/>
          <ac:spMkLst>
            <pc:docMk/>
            <pc:sldMk cId="4082880948" sldId="273"/>
            <ac:spMk id="23" creationId="{81433ABF-737F-4CB7-BA2D-17A2A4F97348}"/>
          </ac:spMkLst>
        </pc:spChg>
        <pc:spChg chg="del">
          <ac:chgData name="河合 紀明" userId="28ebe536-5316-4ee1-8a46-01b5a3b0c8f1" providerId="ADAL" clId="{9BF9C899-CDE9-4027-84C4-15BEF75AE18D}" dt="2022-03-29T09:01:36.244" v="3063" actId="478"/>
          <ac:spMkLst>
            <pc:docMk/>
            <pc:sldMk cId="4082880948" sldId="273"/>
            <ac:spMk id="24" creationId="{5FC58978-6F26-433F-9339-450719316252}"/>
          </ac:spMkLst>
        </pc:spChg>
        <pc:spChg chg="del">
          <ac:chgData name="河合 紀明" userId="28ebe536-5316-4ee1-8a46-01b5a3b0c8f1" providerId="ADAL" clId="{9BF9C899-CDE9-4027-84C4-15BEF75AE18D}" dt="2022-03-29T09:01:10.199" v="3058" actId="478"/>
          <ac:spMkLst>
            <pc:docMk/>
            <pc:sldMk cId="4082880948" sldId="273"/>
            <ac:spMk id="25" creationId="{21222C01-0CB0-4DB9-855F-3F760850CB9C}"/>
          </ac:spMkLst>
        </pc:spChg>
        <pc:spChg chg="add mod">
          <ac:chgData name="河合 紀明" userId="28ebe536-5316-4ee1-8a46-01b5a3b0c8f1" providerId="ADAL" clId="{9BF9C899-CDE9-4027-84C4-15BEF75AE18D}" dt="2022-03-29T08:16:49.515" v="1486"/>
          <ac:spMkLst>
            <pc:docMk/>
            <pc:sldMk cId="4082880948" sldId="273"/>
            <ac:spMk id="28" creationId="{0201B69E-4ACC-4A91-97F9-B50ED668D519}"/>
          </ac:spMkLst>
        </pc:spChg>
        <pc:spChg chg="del mod">
          <ac:chgData name="河合 紀明" userId="28ebe536-5316-4ee1-8a46-01b5a3b0c8f1" providerId="ADAL" clId="{9BF9C899-CDE9-4027-84C4-15BEF75AE18D}" dt="2022-03-29T09:00:56.711" v="3047" actId="478"/>
          <ac:spMkLst>
            <pc:docMk/>
            <pc:sldMk cId="4082880948" sldId="273"/>
            <ac:spMk id="29" creationId="{377F4E65-8F74-41BE-8CFD-BA814F3CFB02}"/>
          </ac:spMkLst>
        </pc:spChg>
        <pc:spChg chg="mod">
          <ac:chgData name="河合 紀明" userId="28ebe536-5316-4ee1-8a46-01b5a3b0c8f1" providerId="ADAL" clId="{9BF9C899-CDE9-4027-84C4-15BEF75AE18D}" dt="2022-03-29T09:12:06.888" v="3269" actId="14100"/>
          <ac:spMkLst>
            <pc:docMk/>
            <pc:sldMk cId="4082880948" sldId="273"/>
            <ac:spMk id="30" creationId="{7A33E90E-930E-4494-AAA0-198FBD35A3A8}"/>
          </ac:spMkLst>
        </pc:spChg>
        <pc:spChg chg="add mod">
          <ac:chgData name="河合 紀明" userId="28ebe536-5316-4ee1-8a46-01b5a3b0c8f1" providerId="ADAL" clId="{9BF9C899-CDE9-4027-84C4-15BEF75AE18D}" dt="2022-03-29T09:21:26.131" v="3420" actId="1036"/>
          <ac:spMkLst>
            <pc:docMk/>
            <pc:sldMk cId="4082880948" sldId="273"/>
            <ac:spMk id="33" creationId="{ACF24F2F-E792-41BB-8E79-2B1655F04F33}"/>
          </ac:spMkLst>
        </pc:spChg>
        <pc:spChg chg="add mod">
          <ac:chgData name="河合 紀明" userId="28ebe536-5316-4ee1-8a46-01b5a3b0c8f1" providerId="ADAL" clId="{9BF9C899-CDE9-4027-84C4-15BEF75AE18D}" dt="2022-03-29T09:12:10.471" v="3270" actId="1076"/>
          <ac:spMkLst>
            <pc:docMk/>
            <pc:sldMk cId="4082880948" sldId="273"/>
            <ac:spMk id="34" creationId="{BD1BDD51-06C1-4192-9202-F1172D62ED34}"/>
          </ac:spMkLst>
        </pc:spChg>
        <pc:spChg chg="add mod">
          <ac:chgData name="河合 紀明" userId="28ebe536-5316-4ee1-8a46-01b5a3b0c8f1" providerId="ADAL" clId="{9BF9C899-CDE9-4027-84C4-15BEF75AE18D}" dt="2022-03-29T09:21:30.311" v="3421" actId="1076"/>
          <ac:spMkLst>
            <pc:docMk/>
            <pc:sldMk cId="4082880948" sldId="273"/>
            <ac:spMk id="36" creationId="{C3102871-9711-4781-8E96-901BEE54CB5B}"/>
          </ac:spMkLst>
        </pc:spChg>
        <pc:picChg chg="add mod ord">
          <ac:chgData name="河合 紀明" userId="28ebe536-5316-4ee1-8a46-01b5a3b0c8f1" providerId="ADAL" clId="{9BF9C899-CDE9-4027-84C4-15BEF75AE18D}" dt="2022-03-29T09:09:13.768" v="3115" actId="1076"/>
          <ac:picMkLst>
            <pc:docMk/>
            <pc:sldMk cId="4082880948" sldId="273"/>
            <ac:picMk id="5" creationId="{86E067B6-98B0-4F2E-BB37-8687E0EBBE19}"/>
          </ac:picMkLst>
        </pc:picChg>
        <pc:picChg chg="del">
          <ac:chgData name="河合 紀明" userId="28ebe536-5316-4ee1-8a46-01b5a3b0c8f1" providerId="ADAL" clId="{9BF9C899-CDE9-4027-84C4-15BEF75AE18D}" dt="2022-03-29T08:16:49.011" v="1485" actId="478"/>
          <ac:picMkLst>
            <pc:docMk/>
            <pc:sldMk cId="4082880948" sldId="273"/>
            <ac:picMk id="6" creationId="{BD29C261-D03A-43B4-AB82-3AB1C5D604D0}"/>
          </ac:picMkLst>
        </pc:picChg>
        <pc:picChg chg="add mod ord">
          <ac:chgData name="河合 紀明" userId="28ebe536-5316-4ee1-8a46-01b5a3b0c8f1" providerId="ADAL" clId="{9BF9C899-CDE9-4027-84C4-15BEF75AE18D}" dt="2022-03-29T09:21:26.131" v="3420" actId="1036"/>
          <ac:picMkLst>
            <pc:docMk/>
            <pc:sldMk cId="4082880948" sldId="273"/>
            <ac:picMk id="9" creationId="{5C048C40-B969-480F-AB69-4F94452BC96C}"/>
          </ac:picMkLst>
        </pc:picChg>
        <pc:picChg chg="del">
          <ac:chgData name="河合 紀明" userId="28ebe536-5316-4ee1-8a46-01b5a3b0c8f1" providerId="ADAL" clId="{9BF9C899-CDE9-4027-84C4-15BEF75AE18D}" dt="2022-03-29T09:01:32.744" v="3062" actId="478"/>
          <ac:picMkLst>
            <pc:docMk/>
            <pc:sldMk cId="4082880948" sldId="273"/>
            <ac:picMk id="18" creationId="{C8779EBD-F422-4F05-9DD4-57B771822504}"/>
          </ac:picMkLst>
        </pc:picChg>
        <pc:picChg chg="del mod">
          <ac:chgData name="河合 紀明" userId="28ebe536-5316-4ee1-8a46-01b5a3b0c8f1" providerId="ADAL" clId="{9BF9C899-CDE9-4027-84C4-15BEF75AE18D}" dt="2022-03-29T09:11:04.176" v="3240" actId="478"/>
          <ac:picMkLst>
            <pc:docMk/>
            <pc:sldMk cId="4082880948" sldId="273"/>
            <ac:picMk id="20" creationId="{B96C1BEF-BFE3-4EDA-8139-77CB6286EA65}"/>
          </ac:picMkLst>
        </pc:picChg>
        <pc:picChg chg="del">
          <ac:chgData name="河合 紀明" userId="28ebe536-5316-4ee1-8a46-01b5a3b0c8f1" providerId="ADAL" clId="{9BF9C899-CDE9-4027-84C4-15BEF75AE18D}" dt="2022-03-29T09:00:52.486" v="3045" actId="478"/>
          <ac:picMkLst>
            <pc:docMk/>
            <pc:sldMk cId="4082880948" sldId="273"/>
            <ac:picMk id="21" creationId="{6C659C0C-7ECD-49C9-B350-740E22EA4B15}"/>
          </ac:picMkLst>
        </pc:picChg>
        <pc:picChg chg="del">
          <ac:chgData name="河合 紀明" userId="28ebe536-5316-4ee1-8a46-01b5a3b0c8f1" providerId="ADAL" clId="{9BF9C899-CDE9-4027-84C4-15BEF75AE18D}" dt="2022-03-29T09:00:52.486" v="3045" actId="478"/>
          <ac:picMkLst>
            <pc:docMk/>
            <pc:sldMk cId="4082880948" sldId="273"/>
            <ac:picMk id="22" creationId="{039F89E0-CDE6-4283-B844-48B7F8B95E6B}"/>
          </ac:picMkLst>
        </pc:picChg>
        <pc:picChg chg="add mod">
          <ac:chgData name="河合 紀明" userId="28ebe536-5316-4ee1-8a46-01b5a3b0c8f1" providerId="ADAL" clId="{9BF9C899-CDE9-4027-84C4-15BEF75AE18D}" dt="2022-03-29T08:16:49.515" v="1486"/>
          <ac:picMkLst>
            <pc:docMk/>
            <pc:sldMk cId="4082880948" sldId="273"/>
            <ac:picMk id="26" creationId="{654D97CD-6446-4920-8215-F1F30BDF6FD3}"/>
          </ac:picMkLst>
        </pc:picChg>
        <pc:picChg chg="add mod">
          <ac:chgData name="河合 紀明" userId="28ebe536-5316-4ee1-8a46-01b5a3b0c8f1" providerId="ADAL" clId="{9BF9C899-CDE9-4027-84C4-15BEF75AE18D}" dt="2022-03-29T08:16:49.515" v="1486"/>
          <ac:picMkLst>
            <pc:docMk/>
            <pc:sldMk cId="4082880948" sldId="273"/>
            <ac:picMk id="27" creationId="{500B657E-9D06-4077-B2ED-59BF7684F19F}"/>
          </ac:picMkLst>
        </pc:picChg>
        <pc:picChg chg="add mod">
          <ac:chgData name="河合 紀明" userId="28ebe536-5316-4ee1-8a46-01b5a3b0c8f1" providerId="ADAL" clId="{9BF9C899-CDE9-4027-84C4-15BEF75AE18D}" dt="2022-03-29T08:33:22.384" v="2081" actId="1076"/>
          <ac:picMkLst>
            <pc:docMk/>
            <pc:sldMk cId="4082880948" sldId="273"/>
            <ac:picMk id="32" creationId="{B24741D6-F7CB-412A-8BB2-8B86E419CE0E}"/>
          </ac:picMkLst>
        </pc:picChg>
        <pc:picChg chg="add mod">
          <ac:chgData name="河合 紀明" userId="28ebe536-5316-4ee1-8a46-01b5a3b0c8f1" providerId="ADAL" clId="{9BF9C899-CDE9-4027-84C4-15BEF75AE18D}" dt="2022-03-29T09:21:26.131" v="3420" actId="1036"/>
          <ac:picMkLst>
            <pc:docMk/>
            <pc:sldMk cId="4082880948" sldId="273"/>
            <ac:picMk id="35" creationId="{9F324068-4E6A-4D1D-A4CC-639BE5F52DFA}"/>
          </ac:picMkLst>
        </pc:picChg>
      </pc:sldChg>
      <pc:sldChg chg="addSp delSp modSp mod">
        <pc:chgData name="河合 紀明" userId="28ebe536-5316-4ee1-8a46-01b5a3b0c8f1" providerId="ADAL" clId="{9BF9C899-CDE9-4027-84C4-15BEF75AE18D}" dt="2022-03-29T09:21:57.962" v="3448" actId="1076"/>
        <pc:sldMkLst>
          <pc:docMk/>
          <pc:sldMk cId="2884872216" sldId="274"/>
        </pc:sldMkLst>
        <pc:spChg chg="mod">
          <ac:chgData name="河合 紀明" userId="28ebe536-5316-4ee1-8a46-01b5a3b0c8f1" providerId="ADAL" clId="{9BF9C899-CDE9-4027-84C4-15BEF75AE18D}" dt="2022-03-29T08:20:14.816" v="1638" actId="1035"/>
          <ac:spMkLst>
            <pc:docMk/>
            <pc:sldMk cId="2884872216" sldId="274"/>
            <ac:spMk id="13" creationId="{F64048FA-1C7E-4BEF-8273-A6490A2211F4}"/>
          </ac:spMkLst>
        </pc:spChg>
        <pc:spChg chg="mod">
          <ac:chgData name="河合 紀明" userId="28ebe536-5316-4ee1-8a46-01b5a3b0c8f1" providerId="ADAL" clId="{9BF9C899-CDE9-4027-84C4-15BEF75AE18D}" dt="2022-03-29T08:19:27.518" v="1626" actId="1076"/>
          <ac:spMkLst>
            <pc:docMk/>
            <pc:sldMk cId="2884872216" sldId="274"/>
            <ac:spMk id="14" creationId="{D2968F34-158D-4FBA-8FCE-978537952191}"/>
          </ac:spMkLst>
        </pc:spChg>
        <pc:spChg chg="mod">
          <ac:chgData name="河合 紀明" userId="28ebe536-5316-4ee1-8a46-01b5a3b0c8f1" providerId="ADAL" clId="{9BF9C899-CDE9-4027-84C4-15BEF75AE18D}" dt="2022-03-29T09:21:57.962" v="3448" actId="1076"/>
          <ac:spMkLst>
            <pc:docMk/>
            <pc:sldMk cId="2884872216" sldId="274"/>
            <ac:spMk id="19" creationId="{12EE88E2-57A3-4122-90FF-60A16BDCB76D}"/>
          </ac:spMkLst>
        </pc:spChg>
        <pc:spChg chg="add del mod">
          <ac:chgData name="河合 紀明" userId="28ebe536-5316-4ee1-8a46-01b5a3b0c8f1" providerId="ADAL" clId="{9BF9C899-CDE9-4027-84C4-15BEF75AE18D}" dt="2022-03-29T08:18:20.440" v="1547"/>
          <ac:spMkLst>
            <pc:docMk/>
            <pc:sldMk cId="2884872216" sldId="274"/>
            <ac:spMk id="20" creationId="{878935C4-57B5-45A1-BDE4-C5018FA1F9F9}"/>
          </ac:spMkLst>
        </pc:spChg>
        <pc:spChg chg="add mod">
          <ac:chgData name="河合 紀明" userId="28ebe536-5316-4ee1-8a46-01b5a3b0c8f1" providerId="ADAL" clId="{9BF9C899-CDE9-4027-84C4-15BEF75AE18D}" dt="2022-03-29T08:18:28.765" v="1549"/>
          <ac:spMkLst>
            <pc:docMk/>
            <pc:sldMk cId="2884872216" sldId="274"/>
            <ac:spMk id="23" creationId="{F554D51F-9639-441B-8F53-78E4BFD5F9D9}"/>
          </ac:spMkLst>
        </pc:spChg>
        <pc:spChg chg="mod">
          <ac:chgData name="河合 紀明" userId="28ebe536-5316-4ee1-8a46-01b5a3b0c8f1" providerId="ADAL" clId="{9BF9C899-CDE9-4027-84C4-15BEF75AE18D}" dt="2022-03-29T09:21:53.704" v="3446" actId="1076"/>
          <ac:spMkLst>
            <pc:docMk/>
            <pc:sldMk cId="2884872216" sldId="274"/>
            <ac:spMk id="27" creationId="{A8F7175F-1774-43AC-80E5-2836A5024A40}"/>
          </ac:spMkLst>
        </pc:spChg>
        <pc:spChg chg="add mod">
          <ac:chgData name="河合 紀明" userId="28ebe536-5316-4ee1-8a46-01b5a3b0c8f1" providerId="ADAL" clId="{9BF9C899-CDE9-4027-84C4-15BEF75AE18D}" dt="2022-03-29T09:21:47.773" v="3445" actId="1076"/>
          <ac:spMkLst>
            <pc:docMk/>
            <pc:sldMk cId="2884872216" sldId="274"/>
            <ac:spMk id="28" creationId="{31EEF923-E589-4131-A2C8-3933A11FB025}"/>
          </ac:spMkLst>
        </pc:spChg>
        <pc:picChg chg="mod">
          <ac:chgData name="河合 紀明" userId="28ebe536-5316-4ee1-8a46-01b5a3b0c8f1" providerId="ADAL" clId="{9BF9C899-CDE9-4027-84C4-15BEF75AE18D}" dt="2022-03-29T08:33:03.039" v="2077" actId="1076"/>
          <ac:picMkLst>
            <pc:docMk/>
            <pc:sldMk cId="2884872216" sldId="274"/>
            <ac:picMk id="5" creationId="{60796293-CBD7-451C-8B2E-4F73D02C65A7}"/>
          </ac:picMkLst>
        </pc:picChg>
        <pc:picChg chg="add del mod">
          <ac:chgData name="河合 紀明" userId="28ebe536-5316-4ee1-8a46-01b5a3b0c8f1" providerId="ADAL" clId="{9BF9C899-CDE9-4027-84C4-15BEF75AE18D}" dt="2022-03-29T08:18:20.440" v="1547"/>
          <ac:picMkLst>
            <pc:docMk/>
            <pc:sldMk cId="2884872216" sldId="274"/>
            <ac:picMk id="16" creationId="{99602147-7E4D-4A02-89B1-DEDC1691F3D3}"/>
          </ac:picMkLst>
        </pc:picChg>
        <pc:picChg chg="add del mod">
          <ac:chgData name="河合 紀明" userId="28ebe536-5316-4ee1-8a46-01b5a3b0c8f1" providerId="ADAL" clId="{9BF9C899-CDE9-4027-84C4-15BEF75AE18D}" dt="2022-03-29T08:18:20.440" v="1547"/>
          <ac:picMkLst>
            <pc:docMk/>
            <pc:sldMk cId="2884872216" sldId="274"/>
            <ac:picMk id="18" creationId="{C652B6CB-4852-4FA9-8213-8101A48F37B5}"/>
          </ac:picMkLst>
        </pc:picChg>
        <pc:picChg chg="add mod">
          <ac:chgData name="河合 紀明" userId="28ebe536-5316-4ee1-8a46-01b5a3b0c8f1" providerId="ADAL" clId="{9BF9C899-CDE9-4027-84C4-15BEF75AE18D}" dt="2022-03-29T08:18:28.765" v="1549"/>
          <ac:picMkLst>
            <pc:docMk/>
            <pc:sldMk cId="2884872216" sldId="274"/>
            <ac:picMk id="21" creationId="{00835B68-42CD-485B-B927-00288B772162}"/>
          </ac:picMkLst>
        </pc:picChg>
        <pc:picChg chg="add mod">
          <ac:chgData name="河合 紀明" userId="28ebe536-5316-4ee1-8a46-01b5a3b0c8f1" providerId="ADAL" clId="{9BF9C899-CDE9-4027-84C4-15BEF75AE18D}" dt="2022-03-29T08:18:28.765" v="1549"/>
          <ac:picMkLst>
            <pc:docMk/>
            <pc:sldMk cId="2884872216" sldId="274"/>
            <ac:picMk id="22" creationId="{9616D8CC-664D-443E-AB18-1DB132DCBD22}"/>
          </ac:picMkLst>
        </pc:picChg>
        <pc:picChg chg="add del mod">
          <ac:chgData name="河合 紀明" userId="28ebe536-5316-4ee1-8a46-01b5a3b0c8f1" providerId="ADAL" clId="{9BF9C899-CDE9-4027-84C4-15BEF75AE18D}" dt="2022-03-29T09:16:37.523" v="3278"/>
          <ac:picMkLst>
            <pc:docMk/>
            <pc:sldMk cId="2884872216" sldId="274"/>
            <ac:picMk id="24" creationId="{7DC4ABE7-E10C-461C-8D4E-A395AEFCF528}"/>
          </ac:picMkLst>
        </pc:picChg>
        <pc:picChg chg="mod">
          <ac:chgData name="河合 紀明" userId="28ebe536-5316-4ee1-8a46-01b5a3b0c8f1" providerId="ADAL" clId="{9BF9C899-CDE9-4027-84C4-15BEF75AE18D}" dt="2022-03-29T09:21:53.704" v="3446" actId="1076"/>
          <ac:picMkLst>
            <pc:docMk/>
            <pc:sldMk cId="2884872216" sldId="274"/>
            <ac:picMk id="25" creationId="{BC2E4A91-DD67-479A-9800-2FA84F05A949}"/>
          </ac:picMkLst>
        </pc:picChg>
        <pc:picChg chg="mod">
          <ac:chgData name="河合 紀明" userId="28ebe536-5316-4ee1-8a46-01b5a3b0c8f1" providerId="ADAL" clId="{9BF9C899-CDE9-4027-84C4-15BEF75AE18D}" dt="2022-03-29T09:21:54.291" v="3447" actId="1076"/>
          <ac:picMkLst>
            <pc:docMk/>
            <pc:sldMk cId="2884872216" sldId="274"/>
            <ac:picMk id="26" creationId="{7F3FC747-D4E2-4D5D-823F-4383E380C0A6}"/>
          </ac:picMkLst>
        </pc:picChg>
      </pc:sldChg>
      <pc:sldChg chg="addSp delSp modSp mod">
        <pc:chgData name="河合 紀明" userId="28ebe536-5316-4ee1-8a46-01b5a3b0c8f1" providerId="ADAL" clId="{9BF9C899-CDE9-4027-84C4-15BEF75AE18D}" dt="2022-03-29T09:23:10.853" v="3543" actId="20577"/>
        <pc:sldMkLst>
          <pc:docMk/>
          <pc:sldMk cId="1576806691" sldId="275"/>
        </pc:sldMkLst>
        <pc:spChg chg="mod">
          <ac:chgData name="河合 紀明" userId="28ebe536-5316-4ee1-8a46-01b5a3b0c8f1" providerId="ADAL" clId="{9BF9C899-CDE9-4027-84C4-15BEF75AE18D}" dt="2022-03-29T08:47:12.042" v="2671" actId="1036"/>
          <ac:spMkLst>
            <pc:docMk/>
            <pc:sldMk cId="1576806691" sldId="275"/>
            <ac:spMk id="13" creationId="{F64048FA-1C7E-4BEF-8273-A6490A2211F4}"/>
          </ac:spMkLst>
        </pc:spChg>
        <pc:spChg chg="mod">
          <ac:chgData name="河合 紀明" userId="28ebe536-5316-4ee1-8a46-01b5a3b0c8f1" providerId="ADAL" clId="{9BF9C899-CDE9-4027-84C4-15BEF75AE18D}" dt="2022-03-29T08:47:03.353" v="2652" actId="1036"/>
          <ac:spMkLst>
            <pc:docMk/>
            <pc:sldMk cId="1576806691" sldId="275"/>
            <ac:spMk id="14" creationId="{D2968F34-158D-4FBA-8FCE-978537952191}"/>
          </ac:spMkLst>
        </pc:spChg>
        <pc:spChg chg="mod">
          <ac:chgData name="河合 紀明" userId="28ebe536-5316-4ee1-8a46-01b5a3b0c8f1" providerId="ADAL" clId="{9BF9C899-CDE9-4027-84C4-15BEF75AE18D}" dt="2022-03-29T09:22:42.417" v="3478" actId="1076"/>
          <ac:spMkLst>
            <pc:docMk/>
            <pc:sldMk cId="1576806691" sldId="275"/>
            <ac:spMk id="21" creationId="{0C6D3C68-4BDF-4E64-AFF6-B67E3A1FE464}"/>
          </ac:spMkLst>
        </pc:spChg>
        <pc:spChg chg="add del mod">
          <ac:chgData name="河合 紀明" userId="28ebe536-5316-4ee1-8a46-01b5a3b0c8f1" providerId="ADAL" clId="{9BF9C899-CDE9-4027-84C4-15BEF75AE18D}" dt="2022-03-29T08:24:12.044" v="1721"/>
          <ac:spMkLst>
            <pc:docMk/>
            <pc:sldMk cId="1576806691" sldId="275"/>
            <ac:spMk id="23" creationId="{90269A3C-CFA6-4FF6-BB14-73FEF8A5E850}"/>
          </ac:spMkLst>
        </pc:spChg>
        <pc:spChg chg="add mod">
          <ac:chgData name="河合 紀明" userId="28ebe536-5316-4ee1-8a46-01b5a3b0c8f1" providerId="ADAL" clId="{9BF9C899-CDE9-4027-84C4-15BEF75AE18D}" dt="2022-03-29T08:47:03.353" v="2652" actId="1036"/>
          <ac:spMkLst>
            <pc:docMk/>
            <pc:sldMk cId="1576806691" sldId="275"/>
            <ac:spMk id="26" creationId="{360E3170-955A-4D5D-9FDF-8B9A1F682DC6}"/>
          </ac:spMkLst>
        </pc:spChg>
        <pc:spChg chg="add del mod">
          <ac:chgData name="河合 紀明" userId="28ebe536-5316-4ee1-8a46-01b5a3b0c8f1" providerId="ADAL" clId="{9BF9C899-CDE9-4027-84C4-15BEF75AE18D}" dt="2022-03-29T09:17:52.934" v="3291" actId="478"/>
          <ac:spMkLst>
            <pc:docMk/>
            <pc:sldMk cId="1576806691" sldId="275"/>
            <ac:spMk id="28" creationId="{771D7D5D-13E8-469A-9667-D43C5ACA9DA6}"/>
          </ac:spMkLst>
        </pc:spChg>
        <pc:spChg chg="add del mod">
          <ac:chgData name="河合 紀明" userId="28ebe536-5316-4ee1-8a46-01b5a3b0c8f1" providerId="ADAL" clId="{9BF9C899-CDE9-4027-84C4-15BEF75AE18D}" dt="2022-03-29T09:19:20.175" v="3303" actId="478"/>
          <ac:spMkLst>
            <pc:docMk/>
            <pc:sldMk cId="1576806691" sldId="275"/>
            <ac:spMk id="29" creationId="{91D61487-3EC3-4995-BBAA-0960C024DE82}"/>
          </ac:spMkLst>
        </pc:spChg>
        <pc:spChg chg="add mod">
          <ac:chgData name="河合 紀明" userId="28ebe536-5316-4ee1-8a46-01b5a3b0c8f1" providerId="ADAL" clId="{9BF9C899-CDE9-4027-84C4-15BEF75AE18D}" dt="2022-03-29T09:23:10.853" v="3543" actId="20577"/>
          <ac:spMkLst>
            <pc:docMk/>
            <pc:sldMk cId="1576806691" sldId="275"/>
            <ac:spMk id="31" creationId="{0C66BA79-C7D3-4F96-B3EC-7E4794022EC0}"/>
          </ac:spMkLst>
        </pc:spChg>
        <pc:spChg chg="add mod">
          <ac:chgData name="河合 紀明" userId="28ebe536-5316-4ee1-8a46-01b5a3b0c8f1" providerId="ADAL" clId="{9BF9C899-CDE9-4027-84C4-15BEF75AE18D}" dt="2022-03-29T09:22:24.093" v="3472" actId="1076"/>
          <ac:spMkLst>
            <pc:docMk/>
            <pc:sldMk cId="1576806691" sldId="275"/>
            <ac:spMk id="32" creationId="{A3C9BEA0-C82D-454B-A049-40A375FB1E77}"/>
          </ac:spMkLst>
        </pc:spChg>
        <pc:picChg chg="del mod">
          <ac:chgData name="河合 紀明" userId="28ebe536-5316-4ee1-8a46-01b5a3b0c8f1" providerId="ADAL" clId="{9BF9C899-CDE9-4027-84C4-15BEF75AE18D}" dt="2022-03-29T08:34:55.013" v="2249" actId="478"/>
          <ac:picMkLst>
            <pc:docMk/>
            <pc:sldMk cId="1576806691" sldId="275"/>
            <ac:picMk id="5" creationId="{60796293-CBD7-451C-8B2E-4F73D02C65A7}"/>
          </ac:picMkLst>
        </pc:picChg>
        <pc:picChg chg="add mod ord">
          <ac:chgData name="河合 紀明" userId="28ebe536-5316-4ee1-8a46-01b5a3b0c8f1" providerId="ADAL" clId="{9BF9C899-CDE9-4027-84C4-15BEF75AE18D}" dt="2022-03-29T09:22:50.724" v="3526" actId="1035"/>
          <ac:picMkLst>
            <pc:docMk/>
            <pc:sldMk cId="1576806691" sldId="275"/>
            <ac:picMk id="6" creationId="{FBA72A9A-8C0D-4526-BCF2-71038DD743BD}"/>
          </ac:picMkLst>
        </pc:picChg>
        <pc:picChg chg="add mod">
          <ac:chgData name="河合 紀明" userId="28ebe536-5316-4ee1-8a46-01b5a3b0c8f1" providerId="ADAL" clId="{9BF9C899-CDE9-4027-84C4-15BEF75AE18D}" dt="2022-03-29T09:22:50.724" v="3526" actId="1035"/>
          <ac:picMkLst>
            <pc:docMk/>
            <pc:sldMk cId="1576806691" sldId="275"/>
            <ac:picMk id="9" creationId="{D6C458AF-F685-4CD9-8C24-C0FAF4680476}"/>
          </ac:picMkLst>
        </pc:picChg>
        <pc:picChg chg="add mod">
          <ac:chgData name="河合 紀明" userId="28ebe536-5316-4ee1-8a46-01b5a3b0c8f1" providerId="ADAL" clId="{9BF9C899-CDE9-4027-84C4-15BEF75AE18D}" dt="2022-03-29T09:19:10.737" v="3300" actId="14100"/>
          <ac:picMkLst>
            <pc:docMk/>
            <pc:sldMk cId="1576806691" sldId="275"/>
            <ac:picMk id="11" creationId="{4B743F24-6564-459B-AAB3-6DAD8599359C}"/>
          </ac:picMkLst>
        </pc:picChg>
        <pc:picChg chg="del">
          <ac:chgData name="河合 紀明" userId="28ebe536-5316-4ee1-8a46-01b5a3b0c8f1" providerId="ADAL" clId="{9BF9C899-CDE9-4027-84C4-15BEF75AE18D}" dt="2022-03-29T09:16:18.089" v="3271" actId="478"/>
          <ac:picMkLst>
            <pc:docMk/>
            <pc:sldMk cId="1576806691" sldId="275"/>
            <ac:picMk id="15" creationId="{D8EC5D39-ED40-4A5D-B467-C162277D65FC}"/>
          </ac:picMkLst>
        </pc:picChg>
        <pc:picChg chg="mod">
          <ac:chgData name="河合 紀明" userId="28ebe536-5316-4ee1-8a46-01b5a3b0c8f1" providerId="ADAL" clId="{9BF9C899-CDE9-4027-84C4-15BEF75AE18D}" dt="2022-03-29T09:23:01.135" v="3529" actId="14100"/>
          <ac:picMkLst>
            <pc:docMk/>
            <pc:sldMk cId="1576806691" sldId="275"/>
            <ac:picMk id="16" creationId="{E8867789-4A3D-4588-A8E5-E86548985725}"/>
          </ac:picMkLst>
        </pc:picChg>
        <pc:picChg chg="del">
          <ac:chgData name="河合 紀明" userId="28ebe536-5316-4ee1-8a46-01b5a3b0c8f1" providerId="ADAL" clId="{9BF9C899-CDE9-4027-84C4-15BEF75AE18D}" dt="2022-03-29T09:18:06.835" v="3295" actId="478"/>
          <ac:picMkLst>
            <pc:docMk/>
            <pc:sldMk cId="1576806691" sldId="275"/>
            <ac:picMk id="18" creationId="{177E8A03-B91C-4236-9C40-2EEE11359145}"/>
          </ac:picMkLst>
        </pc:picChg>
        <pc:picChg chg="add del mod">
          <ac:chgData name="河合 紀明" userId="28ebe536-5316-4ee1-8a46-01b5a3b0c8f1" providerId="ADAL" clId="{9BF9C899-CDE9-4027-84C4-15BEF75AE18D}" dt="2022-03-29T08:24:12.044" v="1721"/>
          <ac:picMkLst>
            <pc:docMk/>
            <pc:sldMk cId="1576806691" sldId="275"/>
            <ac:picMk id="19" creationId="{DF6ABE87-43DA-47C4-83CB-0292B8DB7ACD}"/>
          </ac:picMkLst>
        </pc:picChg>
        <pc:picChg chg="del">
          <ac:chgData name="河合 紀明" userId="28ebe536-5316-4ee1-8a46-01b5a3b0c8f1" providerId="ADAL" clId="{9BF9C899-CDE9-4027-84C4-15BEF75AE18D}" dt="2022-03-29T09:18:05.074" v="3294" actId="478"/>
          <ac:picMkLst>
            <pc:docMk/>
            <pc:sldMk cId="1576806691" sldId="275"/>
            <ac:picMk id="20" creationId="{41198CC6-1756-4EA0-ABB7-175161AC45BB}"/>
          </ac:picMkLst>
        </pc:picChg>
        <pc:picChg chg="add del mod">
          <ac:chgData name="河合 紀明" userId="28ebe536-5316-4ee1-8a46-01b5a3b0c8f1" providerId="ADAL" clId="{9BF9C899-CDE9-4027-84C4-15BEF75AE18D}" dt="2022-03-29T08:24:12.044" v="1721"/>
          <ac:picMkLst>
            <pc:docMk/>
            <pc:sldMk cId="1576806691" sldId="275"/>
            <ac:picMk id="22" creationId="{A9494741-C663-4C92-949A-02C0FC7AE773}"/>
          </ac:picMkLst>
        </pc:picChg>
        <pc:picChg chg="add mod">
          <ac:chgData name="河合 紀明" userId="28ebe536-5316-4ee1-8a46-01b5a3b0c8f1" providerId="ADAL" clId="{9BF9C899-CDE9-4027-84C4-15BEF75AE18D}" dt="2022-03-29T08:47:03.353" v="2652" actId="1036"/>
          <ac:picMkLst>
            <pc:docMk/>
            <pc:sldMk cId="1576806691" sldId="275"/>
            <ac:picMk id="24" creationId="{EA72EB4B-78B7-44BB-BCDC-605BDDD60671}"/>
          </ac:picMkLst>
        </pc:picChg>
        <pc:picChg chg="add mod">
          <ac:chgData name="河合 紀明" userId="28ebe536-5316-4ee1-8a46-01b5a3b0c8f1" providerId="ADAL" clId="{9BF9C899-CDE9-4027-84C4-15BEF75AE18D}" dt="2022-03-29T08:47:03.353" v="2652" actId="1036"/>
          <ac:picMkLst>
            <pc:docMk/>
            <pc:sldMk cId="1576806691" sldId="275"/>
            <ac:picMk id="25" creationId="{C45416FE-5C4E-4758-9B98-29AC102552C0}"/>
          </ac:picMkLst>
        </pc:picChg>
        <pc:picChg chg="add mod">
          <ac:chgData name="河合 紀明" userId="28ebe536-5316-4ee1-8a46-01b5a3b0c8f1" providerId="ADAL" clId="{9BF9C899-CDE9-4027-84C4-15BEF75AE18D}" dt="2022-03-29T08:47:03.353" v="2652" actId="1036"/>
          <ac:picMkLst>
            <pc:docMk/>
            <pc:sldMk cId="1576806691" sldId="275"/>
            <ac:picMk id="27" creationId="{6DDBB3E5-2A72-453C-AEEE-5E1FDF85D99E}"/>
          </ac:picMkLst>
        </pc:picChg>
        <pc:picChg chg="add del mod">
          <ac:chgData name="河合 紀明" userId="28ebe536-5316-4ee1-8a46-01b5a3b0c8f1" providerId="ADAL" clId="{9BF9C899-CDE9-4027-84C4-15BEF75AE18D}" dt="2022-03-29T09:17:15.801" v="3281" actId="478"/>
          <ac:picMkLst>
            <pc:docMk/>
            <pc:sldMk cId="1576806691" sldId="275"/>
            <ac:picMk id="30" creationId="{CC789906-D8B2-4064-99B0-B21FE18853E2}"/>
          </ac:picMkLst>
        </pc:picChg>
      </pc:sldChg>
      <pc:sldChg chg="delSp add mod">
        <pc:chgData name="河合 紀明" userId="28ebe536-5316-4ee1-8a46-01b5a3b0c8f1" providerId="ADAL" clId="{9BF9C899-CDE9-4027-84C4-15BEF75AE18D}" dt="2022-03-29T07:40:55.750" v="1" actId="478"/>
        <pc:sldMkLst>
          <pc:docMk/>
          <pc:sldMk cId="3646278386" sldId="277"/>
        </pc:sldMkLst>
        <pc:spChg chg="del">
          <ac:chgData name="河合 紀明" userId="28ebe536-5316-4ee1-8a46-01b5a3b0c8f1" providerId="ADAL" clId="{9BF9C899-CDE9-4027-84C4-15BEF75AE18D}" dt="2022-03-29T07:40:55.750" v="1" actId="478"/>
          <ac:spMkLst>
            <pc:docMk/>
            <pc:sldMk cId="3646278386" sldId="277"/>
            <ac:spMk id="3" creationId="{ADC0951C-E6B7-44BB-A084-704B47EF29B0}"/>
          </ac:spMkLst>
        </pc:spChg>
      </pc:sldChg>
      <pc:sldChg chg="addSp delSp modSp new mod">
        <pc:chgData name="河合 紀明" userId="28ebe536-5316-4ee1-8a46-01b5a3b0c8f1" providerId="ADAL" clId="{9BF9C899-CDE9-4027-84C4-15BEF75AE18D}" dt="2022-03-29T08:41:38.260" v="2467" actId="1076"/>
        <pc:sldMkLst>
          <pc:docMk/>
          <pc:sldMk cId="1519836684" sldId="278"/>
        </pc:sldMkLst>
        <pc:spChg chg="del">
          <ac:chgData name="河合 紀明" userId="28ebe536-5316-4ee1-8a46-01b5a3b0c8f1" providerId="ADAL" clId="{9BF9C899-CDE9-4027-84C4-15BEF75AE18D}" dt="2022-03-29T08:04:23.666" v="892" actId="478"/>
          <ac:spMkLst>
            <pc:docMk/>
            <pc:sldMk cId="1519836684" sldId="278"/>
            <ac:spMk id="2" creationId="{79EB9A69-8DA1-432F-B62C-FE38184EE695}"/>
          </ac:spMkLst>
        </pc:spChg>
        <pc:spChg chg="add del mod">
          <ac:chgData name="河合 紀明" userId="28ebe536-5316-4ee1-8a46-01b5a3b0c8f1" providerId="ADAL" clId="{9BF9C899-CDE9-4027-84C4-15BEF75AE18D}" dt="2022-03-29T08:13:39.491" v="1378" actId="1037"/>
          <ac:spMkLst>
            <pc:docMk/>
            <pc:sldMk cId="1519836684" sldId="278"/>
            <ac:spMk id="3" creationId="{BAD717A5-401E-44D9-B55A-0F6B65579940}"/>
          </ac:spMkLst>
        </pc:spChg>
        <pc:spChg chg="mod">
          <ac:chgData name="河合 紀明" userId="28ebe536-5316-4ee1-8a46-01b5a3b0c8f1" providerId="ADAL" clId="{9BF9C899-CDE9-4027-84C4-15BEF75AE18D}" dt="2022-03-29T07:56:55.471" v="513"/>
          <ac:spMkLst>
            <pc:docMk/>
            <pc:sldMk cId="1519836684" sldId="278"/>
            <ac:spMk id="5" creationId="{86309F65-B376-41A1-9791-516E8FD5A77D}"/>
          </ac:spMkLst>
        </pc:spChg>
        <pc:spChg chg="add mod">
          <ac:chgData name="河合 紀明" userId="28ebe536-5316-4ee1-8a46-01b5a3b0c8f1" providerId="ADAL" clId="{9BF9C899-CDE9-4027-84C4-15BEF75AE18D}" dt="2022-03-29T08:13:19.278" v="1328" actId="1038"/>
          <ac:spMkLst>
            <pc:docMk/>
            <pc:sldMk cId="1519836684" sldId="278"/>
            <ac:spMk id="12" creationId="{C12E7C0C-7338-4E4C-AD2A-BB6C12757844}"/>
          </ac:spMkLst>
        </pc:spChg>
        <pc:spChg chg="add mod">
          <ac:chgData name="河合 紀明" userId="28ebe536-5316-4ee1-8a46-01b5a3b0c8f1" providerId="ADAL" clId="{9BF9C899-CDE9-4027-84C4-15BEF75AE18D}" dt="2022-03-29T08:13:19.278" v="1328" actId="1038"/>
          <ac:spMkLst>
            <pc:docMk/>
            <pc:sldMk cId="1519836684" sldId="278"/>
            <ac:spMk id="17" creationId="{75B0D147-2567-4D56-B561-C77F31728D27}"/>
          </ac:spMkLst>
        </pc:spChg>
        <pc:spChg chg="add mod">
          <ac:chgData name="河合 紀明" userId="28ebe536-5316-4ee1-8a46-01b5a3b0c8f1" providerId="ADAL" clId="{9BF9C899-CDE9-4027-84C4-15BEF75AE18D}" dt="2022-03-29T08:13:19.278" v="1328" actId="1038"/>
          <ac:spMkLst>
            <pc:docMk/>
            <pc:sldMk cId="1519836684" sldId="278"/>
            <ac:spMk id="18" creationId="{5EF07809-1E93-483F-898C-EEE94BECA886}"/>
          </ac:spMkLst>
        </pc:spChg>
        <pc:spChg chg="add mod">
          <ac:chgData name="河合 紀明" userId="28ebe536-5316-4ee1-8a46-01b5a3b0c8f1" providerId="ADAL" clId="{9BF9C899-CDE9-4027-84C4-15BEF75AE18D}" dt="2022-03-29T08:13:19.278" v="1328" actId="1038"/>
          <ac:spMkLst>
            <pc:docMk/>
            <pc:sldMk cId="1519836684" sldId="278"/>
            <ac:spMk id="19" creationId="{F982755C-9682-4228-8EC5-2B1EA720CFA2}"/>
          </ac:spMkLst>
        </pc:spChg>
        <pc:spChg chg="add mod">
          <ac:chgData name="河合 紀明" userId="28ebe536-5316-4ee1-8a46-01b5a3b0c8f1" providerId="ADAL" clId="{9BF9C899-CDE9-4027-84C4-15BEF75AE18D}" dt="2022-03-29T08:13:19.278" v="1328" actId="1038"/>
          <ac:spMkLst>
            <pc:docMk/>
            <pc:sldMk cId="1519836684" sldId="278"/>
            <ac:spMk id="21" creationId="{D5925FA7-6088-4ACC-9713-0BFA41A11837}"/>
          </ac:spMkLst>
        </pc:spChg>
        <pc:spChg chg="add mod">
          <ac:chgData name="河合 紀明" userId="28ebe536-5316-4ee1-8a46-01b5a3b0c8f1" providerId="ADAL" clId="{9BF9C899-CDE9-4027-84C4-15BEF75AE18D}" dt="2022-03-29T08:11:04.178" v="1289" actId="1076"/>
          <ac:spMkLst>
            <pc:docMk/>
            <pc:sldMk cId="1519836684" sldId="278"/>
            <ac:spMk id="22" creationId="{0AFA72DD-C80A-4B6A-BB38-AAA13E84F807}"/>
          </ac:spMkLst>
        </pc:spChg>
        <pc:picChg chg="add mod">
          <ac:chgData name="河合 紀明" userId="28ebe536-5316-4ee1-8a46-01b5a3b0c8f1" providerId="ADAL" clId="{9BF9C899-CDE9-4027-84C4-15BEF75AE18D}" dt="2022-03-29T08:11:08.075" v="1290" actId="1076"/>
          <ac:picMkLst>
            <pc:docMk/>
            <pc:sldMk cId="1519836684" sldId="278"/>
            <ac:picMk id="8" creationId="{21E0B972-4730-43F8-BEC8-900D15040FD3}"/>
          </ac:picMkLst>
        </pc:picChg>
        <pc:picChg chg="add mod ord">
          <ac:chgData name="河合 紀明" userId="28ebe536-5316-4ee1-8a46-01b5a3b0c8f1" providerId="ADAL" clId="{9BF9C899-CDE9-4027-84C4-15BEF75AE18D}" dt="2022-03-29T08:08:44.704" v="1082" actId="1076"/>
          <ac:picMkLst>
            <pc:docMk/>
            <pc:sldMk cId="1519836684" sldId="278"/>
            <ac:picMk id="9" creationId="{CF968E51-4BB1-46F8-84AB-915962BF8073}"/>
          </ac:picMkLst>
        </pc:picChg>
        <pc:picChg chg="add del mod">
          <ac:chgData name="河合 紀明" userId="28ebe536-5316-4ee1-8a46-01b5a3b0c8f1" providerId="ADAL" clId="{9BF9C899-CDE9-4027-84C4-15BEF75AE18D}" dt="2022-03-29T07:57:49.293" v="528"/>
          <ac:picMkLst>
            <pc:docMk/>
            <pc:sldMk cId="1519836684" sldId="278"/>
            <ac:picMk id="10" creationId="{E21789BD-4D08-4CC3-B55E-42C7AC9B5DE4}"/>
          </ac:picMkLst>
        </pc:picChg>
        <pc:picChg chg="add mod">
          <ac:chgData name="河合 紀明" userId="28ebe536-5316-4ee1-8a46-01b5a3b0c8f1" providerId="ADAL" clId="{9BF9C899-CDE9-4027-84C4-15BEF75AE18D}" dt="2022-03-29T08:13:19.278" v="1328" actId="1038"/>
          <ac:picMkLst>
            <pc:docMk/>
            <pc:sldMk cId="1519836684" sldId="278"/>
            <ac:picMk id="11" creationId="{599D8D72-06F2-4B68-8E70-24B81BFADCBE}"/>
          </ac:picMkLst>
        </pc:picChg>
        <pc:picChg chg="add mod">
          <ac:chgData name="河合 紀明" userId="28ebe536-5316-4ee1-8a46-01b5a3b0c8f1" providerId="ADAL" clId="{9BF9C899-CDE9-4027-84C4-15BEF75AE18D}" dt="2022-03-29T08:13:19.278" v="1328" actId="1038"/>
          <ac:picMkLst>
            <pc:docMk/>
            <pc:sldMk cId="1519836684" sldId="278"/>
            <ac:picMk id="13" creationId="{01D97B0B-6D22-49C7-A5ED-445895E73200}"/>
          </ac:picMkLst>
        </pc:picChg>
        <pc:picChg chg="add mod">
          <ac:chgData name="河合 紀明" userId="28ebe536-5316-4ee1-8a46-01b5a3b0c8f1" providerId="ADAL" clId="{9BF9C899-CDE9-4027-84C4-15BEF75AE18D}" dt="2022-03-29T08:13:19.278" v="1328" actId="1038"/>
          <ac:picMkLst>
            <pc:docMk/>
            <pc:sldMk cId="1519836684" sldId="278"/>
            <ac:picMk id="14" creationId="{8C27196E-D3EC-402C-93B7-C3097196A303}"/>
          </ac:picMkLst>
        </pc:picChg>
        <pc:picChg chg="add del mod">
          <ac:chgData name="河合 紀明" userId="28ebe536-5316-4ee1-8a46-01b5a3b0c8f1" providerId="ADAL" clId="{9BF9C899-CDE9-4027-84C4-15BEF75AE18D}" dt="2022-03-29T08:13:19.278" v="1328" actId="1038"/>
          <ac:picMkLst>
            <pc:docMk/>
            <pc:sldMk cId="1519836684" sldId="278"/>
            <ac:picMk id="15" creationId="{F56925DB-826B-41C1-BB61-5B64A97035F3}"/>
          </ac:picMkLst>
        </pc:picChg>
        <pc:picChg chg="add del mod">
          <ac:chgData name="河合 紀明" userId="28ebe536-5316-4ee1-8a46-01b5a3b0c8f1" providerId="ADAL" clId="{9BF9C899-CDE9-4027-84C4-15BEF75AE18D}" dt="2022-03-29T08:13:19.278" v="1328" actId="1038"/>
          <ac:picMkLst>
            <pc:docMk/>
            <pc:sldMk cId="1519836684" sldId="278"/>
            <ac:picMk id="16" creationId="{3E1FC3DA-0C2E-4ED7-BD5C-0BAA5F33459E}"/>
          </ac:picMkLst>
        </pc:picChg>
        <pc:picChg chg="add del mod">
          <ac:chgData name="河合 紀明" userId="28ebe536-5316-4ee1-8a46-01b5a3b0c8f1" providerId="ADAL" clId="{9BF9C899-CDE9-4027-84C4-15BEF75AE18D}" dt="2022-03-29T08:03:52.886" v="879" actId="478"/>
          <ac:picMkLst>
            <pc:docMk/>
            <pc:sldMk cId="1519836684" sldId="278"/>
            <ac:picMk id="20" creationId="{FE4F51FD-C36A-4C6B-BFF6-31789EE0F93F}"/>
          </ac:picMkLst>
        </pc:picChg>
        <pc:picChg chg="add mod">
          <ac:chgData name="河合 紀明" userId="28ebe536-5316-4ee1-8a46-01b5a3b0c8f1" providerId="ADAL" clId="{9BF9C899-CDE9-4027-84C4-15BEF75AE18D}" dt="2022-03-29T08:41:38.260" v="2467" actId="1076"/>
          <ac:picMkLst>
            <pc:docMk/>
            <pc:sldMk cId="1519836684" sldId="278"/>
            <ac:picMk id="23" creationId="{BE247B98-A319-4DCD-988C-B633EC3FBA0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F7FDA3D-4D42-491E-9088-4AA5B3C23D35}" type="datetime1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2022/10/24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F1072A3-100F-40A9-915F-8D2D9E6962D8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CAF3ABC7-E89B-4EFE-B05F-43B3224AEAD7}" type="datetime1">
              <a:rPr lang="ja-JP" altLang="en-US" smtClean="0"/>
              <a:pPr/>
              <a:t>2022/10/24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9230CFA-805A-4FD3-B3A0-DAAA5993DA17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en-US" altLang="ja-JP" smtClean="0"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05181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en-US" altLang="ja-JP" smtClean="0"/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60195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en-US" altLang="ja-JP" smtClean="0"/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03765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en-US" altLang="ja-JP" smtClean="0"/>
              <a:t>15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12066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en-US" altLang="ja-JP" smtClean="0"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89801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en-US" altLang="ja-JP" smtClean="0"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02010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en-US" altLang="ja-JP" smtClean="0"/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04868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en-US" altLang="ja-JP" smtClean="0"/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00909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en-US" altLang="ja-JP" smtClean="0"/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44863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en-US" altLang="ja-JP" smtClean="0"/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28666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en-US" altLang="ja-JP" smtClean="0"/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37791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altLang="ja-JP" smtClean="0"/>
              <a:pPr/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62337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画像を含む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6" name="直線​​コネクタ(S)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図プレースホルダー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cxnSp>
        <p:nvCxnSpPr>
          <p:cNvPr id="18" name="直線​​コネクタ(S)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 title="タイトル​​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サブタイトル 2" title="サブタイトル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/>
              <a:t>クリックしてサブタイトルを編集する</a:t>
            </a:r>
          </a:p>
        </p:txBody>
      </p:sp>
      <p:cxnSp>
        <p:nvCxnSpPr>
          <p:cNvPr id="9" name="直線​​コネクタ(S)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45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38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2457" userDrawn="1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6" name="直線​​コネクタ(S)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​​コネクタ(S)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 title="タイトル​​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サブタイトル 2" title="サブタイトル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</a:p>
        </p:txBody>
      </p:sp>
      <p:cxnSp>
        <p:nvCxnSpPr>
          <p:cNvPr id="9" name="直線​​コネクタ(S)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561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直角三角形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平行四辺形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8" name="直線​​コネクタ(S)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タイトル 1" title="タイトル​​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101" name="テキスト プレースホルダー 2" title="サブタイトル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cxnSp>
        <p:nvCxnSpPr>
          <p:cNvPr id="21" name="直線​​コネクタ(S)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平行四辺形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6" name="直線​​コネクタ(S)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​​コネクタ(S)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平行四辺形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786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直線​​コネクタ(S)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グループ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斜め縞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noProof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28" name="直線​​コネクタ(S)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平行四辺形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77938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n-US" altLang="ja-JP" sz="3400" b="1" noProof="0">
                <a:solidFill>
                  <a:schemeClr val="accent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FR</a:t>
            </a:r>
          </a:p>
        </p:txBody>
      </p:sp>
      <p:sp>
        <p:nvSpPr>
          <p:cNvPr id="36" name="平行四辺形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フッターを追加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8699F50C-BE38-4BD0-BA84-9B090E1F2B9B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27" name="タイトル 1" title="タイトル​​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 </a:t>
            </a:r>
          </a:p>
        </p:txBody>
      </p:sp>
      <p:sp>
        <p:nvSpPr>
          <p:cNvPr id="29" name="コンテンツ プレースホルダー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543430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直線​​コネクタ(S)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グループ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斜め縞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noProof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28" name="直線​​コネクタ(S)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平行四辺形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77938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n-US" altLang="ja-JP" sz="3400" b="1" noProof="0">
                <a:solidFill>
                  <a:schemeClr val="accent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FR</a:t>
            </a:r>
          </a:p>
        </p:txBody>
      </p:sp>
      <p:sp>
        <p:nvSpPr>
          <p:cNvPr id="36" name="平行四辺形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フッターを追加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8699F50C-BE38-4BD0-BA84-9B090E1F2B9B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27" name="タイトル 1" title="タイトル​​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 </a:t>
            </a: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5" name="コンテンツ プレースホルダー 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284813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直線​​コネクタ(S)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グループ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斜め縞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noProof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28" name="直線​​コネクタ(S)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平行四辺形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77938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n-US" altLang="ja-JP" sz="3400" b="1" noProof="0">
                <a:solidFill>
                  <a:schemeClr val="accent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FR</a:t>
            </a:r>
          </a:p>
        </p:txBody>
      </p:sp>
      <p:sp>
        <p:nvSpPr>
          <p:cNvPr id="36" name="平行四辺形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フッターを追加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8699F50C-BE38-4BD0-BA84-9B090E1F2B9B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27" name="タイトル 1" title="タイトル​​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 </a:t>
            </a:r>
          </a:p>
        </p:txBody>
      </p:sp>
      <p:sp>
        <p:nvSpPr>
          <p:cNvPr id="18" name="テキスト プレースホルダー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228600" lvl="0" indent="-22860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20" name="テキスト プレースホルダー 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21" name="コンテンツ プレースホルダー 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24" name="コンテンツ プレースホルダー 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452267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6" name="直線​​コネクタ(S)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​​コネクタ(S)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 title="タイトル​​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cxnSp>
        <p:nvCxnSpPr>
          <p:cNvPr id="9" name="直線​​コネクタ(S)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プレースホルダー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buClr>
                <a:schemeClr val="accent2"/>
              </a:buClr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buClr>
                <a:schemeClr val="accent2"/>
              </a:buCl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buClr>
                <a:schemeClr val="accent2"/>
              </a:buCl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buClr>
                <a:schemeClr val="accent2"/>
              </a:buCl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55265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キャプション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6" name="直線​​コネクタ(S)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​​コネクタ(S)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 title="タイトル​​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cxnSp>
        <p:nvCxnSpPr>
          <p:cNvPr id="9" name="直線​​コネクタ(S)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プレースホルダー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2" name="図プレースホルダー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3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</p:spTree>
    <p:extLst>
      <p:ext uri="{BB962C8B-B14F-4D97-AF65-F5344CB8AC3E}">
        <p14:creationId xmlns:p14="http://schemas.microsoft.com/office/powerpoint/2010/main" val="2614302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C52C5C1-EC33-44C1-9D54-A1058BBF1812}"/>
              </a:ext>
            </a:extLst>
          </p:cNvPr>
          <p:cNvSpPr txBox="1"/>
          <p:nvPr userDrawn="1"/>
        </p:nvSpPr>
        <p:spPr>
          <a:xfrm>
            <a:off x="11072378" y="235732"/>
            <a:ext cx="77938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n-US" altLang="ja-JP" sz="3400" b="1" noProof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FR</a:t>
            </a:r>
          </a:p>
        </p:txBody>
      </p:sp>
      <p:grpSp>
        <p:nvGrpSpPr>
          <p:cNvPr id="26" name="グループ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斜め縞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noProof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28" name="直線​​コネクタ(S)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平行四辺形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0" name="平行四辺形 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フッターを追加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8699F50C-BE38-4BD0-BA84-9B090E1F2B9B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19906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77938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n-US" altLang="ja-JP" sz="3400" b="1" noProof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FR</a:t>
            </a:r>
          </a:p>
        </p:txBody>
      </p:sp>
      <p:grpSp>
        <p:nvGrpSpPr>
          <p:cNvPr id="27" name="グループ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斜め縞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noProof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29" name="直線​​コネクタ(S)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平行四辺形 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1" name="平行四辺形 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タイトル 1" title="タイトル​​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 </a:t>
            </a: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フッターを追加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8699F50C-BE38-4BD0-BA84-9B090E1F2B9B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58419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カスタム 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65891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画像のある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直角三角形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平行四辺形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8" name="直線​​コネクタ(S)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タイトル 1" title="タイトル​​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101" name="テキスト プレースホルダー 2" title="サブタイトル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cxnSp>
        <p:nvCxnSpPr>
          <p:cNvPr id="21" name="直線​​コネクタ(S)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平行四辺形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6" name="直線​​コネクタ(S)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図プレースホルダー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cxnSp>
        <p:nvCxnSpPr>
          <p:cNvPr id="16" name="直線​​コネクタ(S)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平行四辺形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3998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テキスト レイアウト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 title="行頭文字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24" name="直角三角形 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平行四辺形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4" name="直線​​コネクタ(S)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4" title="サブタイトル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3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ja-JP" altLang="en-US" noProof="0"/>
              <a:t>クリックしてサブタイトル スタイルを編集</a:t>
            </a:r>
          </a:p>
        </p:txBody>
      </p:sp>
      <p:sp>
        <p:nvSpPr>
          <p:cNvPr id="2" name="タイトル 1" title="タイトル​​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クリックして編集する </a:t>
            </a:r>
            <a:br>
              <a:rPr lang="ja-JP" altLang="en-US" noProof="0"/>
            </a:br>
            <a:r>
              <a:rPr lang="ja-JP" altLang="en-US" noProof="0"/>
              <a:t>マスター タイトル スタイル </a:t>
            </a:r>
          </a:p>
        </p:txBody>
      </p:sp>
      <p:sp>
        <p:nvSpPr>
          <p:cNvPr id="15" name="図プレースホルダー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フッターを追加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8699F50C-BE38-4BD0-BA84-9B090E1F2B9B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42230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テキスト レイアウト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直角三角形 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図プレースホルダー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rtlCol="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3" name="コンテンツ プレースホルダー 2" title="行頭文字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25" name="平行四辺形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4" name="直線​​コネクタ(S)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4" title="サブタイトル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2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ja-JP" altLang="en-US" noProof="0"/>
              <a:t>クリックしてサブタイトル スタイルを編集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EB154C1-CE47-4220-9832-4FD0868A64A8}"/>
              </a:ext>
            </a:extLst>
          </p:cNvPr>
          <p:cNvSpPr txBox="1"/>
          <p:nvPr userDrawn="1"/>
        </p:nvSpPr>
        <p:spPr>
          <a:xfrm>
            <a:off x="11073384" y="237744"/>
            <a:ext cx="77938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n-US" altLang="ja-JP" sz="3400" b="1" noProof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FR</a:t>
            </a:r>
          </a:p>
        </p:txBody>
      </p:sp>
      <p:sp>
        <p:nvSpPr>
          <p:cNvPr id="19" name="タイトル 1" title="タイトル​​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クリックして編集する </a:t>
            </a:r>
            <a:br>
              <a:rPr lang="ja-JP" altLang="en-US" noProof="0"/>
            </a:br>
            <a:r>
              <a:rPr lang="ja-JP" altLang="en-US" noProof="0"/>
              <a:t>マスター タイトル スタイル </a:t>
            </a: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フッターを追加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8699F50C-BE38-4BD0-BA84-9B090E1F2B9B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83110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サブタイトルとの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直線​​コネクタ(S)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グループ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斜め縞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noProof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28" name="直線​​コネクタ(S)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平行四辺形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7" name="テキスト プレースホルダー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8" name="コンテンツ プレースホルダー 3" title="行頭文字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lang="en-IN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ja-JP" altLang="en-US" noProof="0"/>
              <a:t>マスター テキストの書式設定</a:t>
            </a:r>
          </a:p>
          <a:p>
            <a:pPr lvl="1" rtl="0">
              <a:buClr>
                <a:schemeClr val="accent2"/>
              </a:buClr>
            </a:pPr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>
              <a:buClr>
                <a:schemeClr val="accent2"/>
              </a:buClr>
            </a:pPr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>
              <a:buClr>
                <a:schemeClr val="accent2"/>
              </a:buClr>
            </a:pPr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>
              <a:buClr>
                <a:schemeClr val="accent2"/>
              </a:buClr>
            </a:pPr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9" name="テキスト プレースホルダー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20" name="コンテンツ プレースホルダー 5" title="行頭文字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lang="en-IN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ja-JP" altLang="en-US" noProof="0"/>
              <a:t>マスター テキストの書式設定</a:t>
            </a:r>
          </a:p>
          <a:p>
            <a:pPr lvl="1" rtl="0">
              <a:buClr>
                <a:schemeClr val="accent2"/>
              </a:buClr>
            </a:pPr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>
              <a:buClr>
                <a:schemeClr val="accent2"/>
              </a:buClr>
            </a:pPr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>
              <a:buClr>
                <a:schemeClr val="accent2"/>
              </a:buClr>
            </a:pPr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>
              <a:buClr>
                <a:schemeClr val="accent2"/>
              </a:buClr>
            </a:pPr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24" name="テキスト プレースホルダー 4" title="サブタイトル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ja-JP" altLang="en-US" noProof="0"/>
              <a:t>クリックしてサブタイトル スタイルを編集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77938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n-US" altLang="ja-JP" sz="3400" b="1" noProof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FR</a:t>
            </a:r>
          </a:p>
        </p:txBody>
      </p:sp>
      <p:sp>
        <p:nvSpPr>
          <p:cNvPr id="36" name="平行四辺形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フッターを追加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8699F50C-BE38-4BD0-BA84-9B090E1F2B9B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27" name="タイトル 1" title="タイトル​​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 </a:t>
            </a:r>
          </a:p>
        </p:txBody>
      </p:sp>
    </p:spTree>
    <p:extLst>
      <p:ext uri="{BB962C8B-B14F-4D97-AF65-F5344CB8AC3E}">
        <p14:creationId xmlns:p14="http://schemas.microsoft.com/office/powerpoint/2010/main" val="3256540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4F49194-9068-41AA-B460-962319BF96A4}"/>
              </a:ext>
            </a:extLst>
          </p:cNvPr>
          <p:cNvSpPr txBox="1"/>
          <p:nvPr userDrawn="1"/>
        </p:nvSpPr>
        <p:spPr>
          <a:xfrm>
            <a:off x="11072378" y="235732"/>
            <a:ext cx="77938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n-US" altLang="ja-JP" sz="3400" b="1" noProof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FR</a:t>
            </a:r>
          </a:p>
        </p:txBody>
      </p:sp>
      <p:grpSp>
        <p:nvGrpSpPr>
          <p:cNvPr id="28" name="グループ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斜め縞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noProof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30" name="直線​​コネクタ(S)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平行四辺形 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3" name="平行四辺形 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テキスト プレースホルダー 4" title="サブタイトル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ja-JP" altLang="en-US" noProof="0"/>
              <a:t>クリックしてサブタイトル スタイルを編集</a:t>
            </a: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フッターを追加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8699F50C-BE38-4BD0-BA84-9B090E1F2B9B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17" name="タイトル 1" title="タイトル​​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 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 noProof="0"/>
              <a:t>ここにテキスト</a:t>
            </a:r>
          </a:p>
        </p:txBody>
      </p:sp>
      <p:sp>
        <p:nvSpPr>
          <p:cNvPr id="20" name="グラフ プレースホルダー 2" title="グラフ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グラフを追加</a:t>
            </a:r>
          </a:p>
        </p:txBody>
      </p:sp>
    </p:spTree>
    <p:extLst>
      <p:ext uri="{BB962C8B-B14F-4D97-AF65-F5344CB8AC3E}">
        <p14:creationId xmlns:p14="http://schemas.microsoft.com/office/powerpoint/2010/main" val="2200477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表プレースホルダー 11" title="表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 rtlCol="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表を追加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84020D1-D35E-497E-97F1-84A6EA9D048E}"/>
              </a:ext>
            </a:extLst>
          </p:cNvPr>
          <p:cNvSpPr txBox="1"/>
          <p:nvPr userDrawn="1"/>
        </p:nvSpPr>
        <p:spPr>
          <a:xfrm>
            <a:off x="11072378" y="235732"/>
            <a:ext cx="77938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n-US" altLang="ja-JP" sz="3400" b="1" noProof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FR</a:t>
            </a:r>
          </a:p>
        </p:txBody>
      </p:sp>
      <p:grpSp>
        <p:nvGrpSpPr>
          <p:cNvPr id="26" name="グループ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斜め縞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noProof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28" name="直線​​コネクタ(S)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平行四辺形 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6" name="平行四辺形 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テキスト プレースホルダー 4" title="サブタイトル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ja-JP" altLang="en-US" noProof="0"/>
              <a:t>クリックしてサブタイトル スタイルを編集</a:t>
            </a: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フッターを追加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8699F50C-BE38-4BD0-BA84-9B090E1F2B9B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17" name="タイトル 1" title="タイトル​​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 </a:t>
            </a:r>
          </a:p>
        </p:txBody>
      </p:sp>
    </p:spTree>
    <p:extLst>
      <p:ext uri="{BB962C8B-B14F-4D97-AF65-F5344CB8AC3E}">
        <p14:creationId xmlns:p14="http://schemas.microsoft.com/office/powerpoint/2010/main" val="3415060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きな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図プレースホルダー 31" title="画像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defRPr>
            </a:lvl1pPr>
          </a:lstStyle>
          <a:p>
            <a:pPr rtl="0"/>
            <a:r>
              <a:rPr lang="ja-JP" altLang="en-US" noProof="0"/>
              <a:t>ここにイメージを挿入するか、ドラッグ アンド ドロップする</a:t>
            </a:r>
          </a:p>
        </p:txBody>
      </p:sp>
      <p:cxnSp>
        <p:nvCxnSpPr>
          <p:cNvPr id="6" name="直線​​コネクタ(S)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タイトル 1" title="タイトル​​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rtlCol="0" anchor="ctr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キャプションをここに追加</a:t>
            </a:r>
          </a:p>
        </p:txBody>
      </p:sp>
    </p:spTree>
    <p:extLst>
      <p:ext uri="{BB962C8B-B14F-4D97-AF65-F5344CB8AC3E}">
        <p14:creationId xmlns:p14="http://schemas.microsoft.com/office/powerpoint/2010/main" val="423757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ありがとうございまし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名前</a:t>
            </a:r>
          </a:p>
        </p:txBody>
      </p:sp>
      <p:sp>
        <p:nvSpPr>
          <p:cNvPr id="10" name="テキスト プレースホルダー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電話番号</a:t>
            </a:r>
          </a:p>
        </p:txBody>
      </p:sp>
      <p:sp>
        <p:nvSpPr>
          <p:cNvPr id="11" name="テキスト プレースホルダー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メール アドレス​​ </a:t>
            </a:r>
          </a:p>
        </p:txBody>
      </p:sp>
      <p:sp>
        <p:nvSpPr>
          <p:cNvPr id="13" name="テキスト プレースホルダー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会社の </a:t>
            </a:r>
            <a:r>
              <a:rPr lang="en-US" altLang="ja-JP" noProof="0"/>
              <a:t>Web </a:t>
            </a:r>
            <a:r>
              <a:rPr lang="ja-JP" altLang="en-US" noProof="0"/>
              <a:t>サイト</a:t>
            </a:r>
          </a:p>
        </p:txBody>
      </p:sp>
      <p:sp>
        <p:nvSpPr>
          <p:cNvPr id="14" name="図形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 title="タイトル​​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15" name="図形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図形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図形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直角三角形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2" name="直線​​コネクタ(S)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​​コネクタ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​​コネクタ(S)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図プレースホルダー 24">
            <a:extLst>
              <a:ext uri="{FF2B5EF4-FFF2-40B4-BE49-F238E27FC236}">
                <a16:creationId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</p:spTree>
    <p:extLst>
      <p:ext uri="{BB962C8B-B14F-4D97-AF65-F5344CB8AC3E}">
        <p14:creationId xmlns:p14="http://schemas.microsoft.com/office/powerpoint/2010/main" val="383905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フッターを追加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8699F50C-BE38-4BD0-BA84-9B090E1F2B9B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9" name="タイトル プレースホルダー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5" r:id="rId3"/>
    <p:sldLayoutId id="2147483706" r:id="rId4"/>
    <p:sldLayoutId id="2147483708" r:id="rId5"/>
    <p:sldLayoutId id="2147483704" r:id="rId6"/>
    <p:sldLayoutId id="2147483689" r:id="rId7"/>
    <p:sldLayoutId id="2147483668" r:id="rId8"/>
    <p:sldLayoutId id="2147483707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692" r:id="rId17"/>
    <p:sldLayoutId id="2147483697" r:id="rId18"/>
    <p:sldLayoutId id="2147483674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lang="en-IN" sz="4400" b="1" kern="1200">
          <a:solidFill>
            <a:schemeClr val="accent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kumimoji="1"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kumimoji="1"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kumimoji="1"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kumimoji="1"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kumimoji="1"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5.png"/><Relationship Id="rId7" Type="http://schemas.openxmlformats.org/officeDocument/2006/relationships/image" Target="../media/image5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7.png"/><Relationship Id="rId5" Type="http://schemas.openxmlformats.org/officeDocument/2006/relationships/image" Target="../media/image4.png"/><Relationship Id="rId10" Type="http://schemas.openxmlformats.org/officeDocument/2006/relationships/hyperlink" Target="https://www.silhouette-ac.com/detail.html?id=154411&amp;sw=%E3%81%B2%E3%82%89%E3%82%81%E3%81%8F" TargetMode="External"/><Relationship Id="rId4" Type="http://schemas.openxmlformats.org/officeDocument/2006/relationships/image" Target="../media/image26.pn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4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6.png"/><Relationship Id="rId5" Type="http://schemas.openxmlformats.org/officeDocument/2006/relationships/image" Target="../media/image31.png"/><Relationship Id="rId10" Type="http://schemas.openxmlformats.org/officeDocument/2006/relationships/image" Target="../media/image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5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4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6.sv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0.png"/><Relationship Id="rId5" Type="http://schemas.openxmlformats.org/officeDocument/2006/relationships/image" Target="../media/image10.png"/><Relationship Id="rId10" Type="http://schemas.openxmlformats.org/officeDocument/2006/relationships/hyperlink" Target="https://www.silhouette-ac.com/detail.html?id=154411&amp;sw=%E3%81%B2%E3%82%89%E3%82%81%E3%81%8F" TargetMode="External"/><Relationship Id="rId4" Type="http://schemas.openxmlformats.org/officeDocument/2006/relationships/image" Target="../media/image18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0.png"/><Relationship Id="rId5" Type="http://schemas.openxmlformats.org/officeDocument/2006/relationships/image" Target="../media/image4.png"/><Relationship Id="rId10" Type="http://schemas.openxmlformats.org/officeDocument/2006/relationships/hyperlink" Target="https://www.silhouette-ac.com/detail.html?id=154411&amp;sw=%E3%81%B2%E3%82%89%E3%82%81%E3%81%8F" TargetMode="External"/><Relationship Id="rId4" Type="http://schemas.openxmlformats.org/officeDocument/2006/relationships/image" Target="../media/image22.pn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hyperlink" Target="https://www.silhouette-ac.com/detail.html?id=154411&amp;sw=%E3%81%B2%E3%82%89%E3%82%81%E3%81%8F" TargetMode="External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E1CE3B6-848A-4B87-9FCC-78FBDB32789F}"/>
              </a:ext>
            </a:extLst>
          </p:cNvPr>
          <p:cNvSpPr/>
          <p:nvPr/>
        </p:nvSpPr>
        <p:spPr>
          <a:xfrm>
            <a:off x="0" y="6657581"/>
            <a:ext cx="12288653" cy="201012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図プレースホルダー 16" title="建物の画像">
            <a:extLst>
              <a:ext uri="{FF2B5EF4-FFF2-40B4-BE49-F238E27FC236}">
                <a16:creationId xmlns:a16="http://schemas.microsoft.com/office/drawing/2014/main" id="{06707E9A-ABCE-4643-B266-E426AC809C3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alphaModFix amt="36000"/>
          </a:blip>
          <a:srcRect l="20784" r="20784"/>
          <a:stretch>
            <a:fillRect/>
          </a:stretch>
        </p:blipFill>
        <p:spPr>
          <a:xfrm>
            <a:off x="7010158" y="0"/>
            <a:ext cx="5181842" cy="664360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093C4C92-9BAA-4A60-AA41-85D7C15E8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69" y="2005126"/>
            <a:ext cx="7270916" cy="3342502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E72ED06-FFF5-42CC-9CBE-DAFD7F687E3F}"/>
              </a:ext>
            </a:extLst>
          </p:cNvPr>
          <p:cNvSpPr/>
          <p:nvPr/>
        </p:nvSpPr>
        <p:spPr>
          <a:xfrm>
            <a:off x="7141029" y="3213260"/>
            <a:ext cx="5050971" cy="1776244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04756" y="3551675"/>
            <a:ext cx="4115146" cy="909389"/>
          </a:xfrm>
        </p:spPr>
        <p:txBody>
          <a:bodyPr rtlCol="0">
            <a:normAutofit/>
          </a:bodyPr>
          <a:lstStyle/>
          <a:p>
            <a:r>
              <a:rPr lang="ja-JP" altLang="en-US" sz="4800" b="1">
                <a:latin typeface="Meiryo UI" panose="020B0604030504040204" pitchFamily="50" charset="-128"/>
                <a:ea typeface="Meiryo UI" panose="020B0604030504040204" pitchFamily="50" charset="-128"/>
              </a:rPr>
              <a:t>トン活のご提案</a:t>
            </a:r>
          </a:p>
        </p:txBody>
      </p:sp>
      <p:pic>
        <p:nvPicPr>
          <p:cNvPr id="11" name="図 10" descr="図形&#10;&#10;中程度の精度で自動的に生成された説明">
            <a:extLst>
              <a:ext uri="{FF2B5EF4-FFF2-40B4-BE49-F238E27FC236}">
                <a16:creationId xmlns:a16="http://schemas.microsoft.com/office/drawing/2014/main" id="{C4EA8219-8C83-4B2F-8C11-0BE5CCF47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789" y="2263844"/>
            <a:ext cx="3122839" cy="690699"/>
          </a:xfrm>
          <a:prstGeom prst="rect">
            <a:avLst/>
          </a:prstGeom>
        </p:spPr>
      </p:pic>
      <p:pic>
        <p:nvPicPr>
          <p:cNvPr id="12" name="図 11" descr="ロゴ, 会社名&#10;&#10;自動的に生成された説明">
            <a:extLst>
              <a:ext uri="{FF2B5EF4-FFF2-40B4-BE49-F238E27FC236}">
                <a16:creationId xmlns:a16="http://schemas.microsoft.com/office/drawing/2014/main" id="{7552B6F9-DA14-46A1-A45D-465473261C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29" y="348452"/>
            <a:ext cx="1213734" cy="867941"/>
          </a:xfrm>
          <a:prstGeom prst="rect">
            <a:avLst/>
          </a:prstGeom>
        </p:spPr>
      </p:pic>
      <p:sp>
        <p:nvSpPr>
          <p:cNvPr id="22" name="長方形 54">
            <a:extLst>
              <a:ext uri="{FF2B5EF4-FFF2-40B4-BE49-F238E27FC236}">
                <a16:creationId xmlns:a16="http://schemas.microsoft.com/office/drawing/2014/main" id="{E2DF9281-11EC-4C4A-AE7B-D264D5FA8961}"/>
              </a:ext>
            </a:extLst>
          </p:cNvPr>
          <p:cNvSpPr/>
          <p:nvPr/>
        </p:nvSpPr>
        <p:spPr>
          <a:xfrm>
            <a:off x="1861150" y="847061"/>
            <a:ext cx="5812735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ja-JP" altLang="en-US" sz="2400" b="1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株式会社シーエスシステムズ</a:t>
            </a:r>
            <a:endParaRPr lang="en-US" altLang="ja-JP" sz="2400" b="1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2DA78D31-3C1F-4095-AE08-8E15D63ECC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249" y="4517168"/>
            <a:ext cx="1271345" cy="1450239"/>
          </a:xfrm>
          <a:prstGeom prst="rect">
            <a:avLst/>
          </a:prstGeom>
        </p:spPr>
      </p:pic>
      <p:pic>
        <p:nvPicPr>
          <p:cNvPr id="17" name="図 16" descr="木, 花 が含まれている画像&#10;&#10;自動的に生成された説明">
            <a:extLst>
              <a:ext uri="{FF2B5EF4-FFF2-40B4-BE49-F238E27FC236}">
                <a16:creationId xmlns:a16="http://schemas.microsoft.com/office/drawing/2014/main" id="{2246EBA1-D97F-4510-912D-366F12D215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V="1">
            <a:off x="4154752" y="3557838"/>
            <a:ext cx="4261676" cy="2741619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BB3F3C4-73DD-457A-97DB-408CE30B18E8}"/>
              </a:ext>
            </a:extLst>
          </p:cNvPr>
          <p:cNvSpPr/>
          <p:nvPr/>
        </p:nvSpPr>
        <p:spPr>
          <a:xfrm>
            <a:off x="4446358" y="4282906"/>
            <a:ext cx="306686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キン</a:t>
            </a:r>
            <a:r>
              <a:rPr lang="ja-JP" altLang="en-US" sz="44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ト</a:t>
            </a:r>
            <a:r>
              <a:rPr lang="ja-JP" altLang="en-US" sz="32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ー</a:t>
            </a:r>
            <a:r>
              <a:rPr lang="ja-JP" altLang="en-US" sz="44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ン</a:t>
            </a:r>
            <a:r>
              <a:rPr lang="ja-JP" altLang="en-US" sz="32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を</a:t>
            </a:r>
            <a:endParaRPr lang="en-US" altLang="ja-JP" sz="3200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ja-JP" altLang="en-US" sz="32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ばりばり</a:t>
            </a:r>
            <a:r>
              <a:rPr lang="ja-JP" altLang="en-US" sz="44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活</a:t>
            </a:r>
            <a:r>
              <a:rPr lang="ja-JP" altLang="en-US" sz="32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用</a:t>
            </a:r>
            <a:r>
              <a:rPr lang="en-US" altLang="ja-JP" sz="32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!!</a:t>
            </a:r>
            <a:endParaRPr lang="ja-JP" altLang="en-US" sz="3200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9B8638B-716A-4BC7-0B2C-5AD9CA1FF5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15808" y="5806347"/>
            <a:ext cx="1038389" cy="79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78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FBA72A9A-8C0D-4526-BCF2-71038DD74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24" y="2489428"/>
            <a:ext cx="5203261" cy="3755209"/>
          </a:xfrm>
          <a:prstGeom prst="rect">
            <a:avLst/>
          </a:prstGeom>
        </p:spPr>
      </p:pic>
      <p:sp>
        <p:nvSpPr>
          <p:cNvPr id="13" name="タイトル 13">
            <a:extLst>
              <a:ext uri="{FF2B5EF4-FFF2-40B4-BE49-F238E27FC236}">
                <a16:creationId xmlns:a16="http://schemas.microsoft.com/office/drawing/2014/main" id="{F64048FA-1C7E-4BEF-8273-A6490A221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757" y="571575"/>
            <a:ext cx="8333222" cy="848509"/>
          </a:xfrm>
        </p:spPr>
        <p:txBody>
          <a:bodyPr rtlCol="0">
            <a:normAutofit fontScale="90000"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ja-JP" altLang="en-US" sz="3100" b="1"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en-US" altLang="ja-JP" sz="3100" b="1">
                <a:latin typeface="Meiryo UI" panose="020B0604030504040204" pitchFamily="50" charset="-128"/>
                <a:ea typeface="Meiryo UI" panose="020B0604030504040204" pitchFamily="50" charset="-128"/>
              </a:rPr>
              <a:t>EXCEL</a:t>
            </a:r>
            <a:r>
              <a:rPr lang="ja-JP" altLang="en-US" sz="3100" b="1">
                <a:latin typeface="Meiryo UI" panose="020B0604030504040204" pitchFamily="50" charset="-128"/>
                <a:ea typeface="Meiryo UI" panose="020B0604030504040204" pitchFamily="50" charset="-128"/>
              </a:rPr>
              <a:t>グリッド」でトン活</a:t>
            </a:r>
            <a:br>
              <a:rPr lang="ja-JP" altLang="en-US" sz="4400"/>
            </a:br>
            <a:endParaRPr lang="ja-JP" altLang="en-US" b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6764F18-9B71-4D59-80A4-C9436CB2F47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ja-JP" altLang="en-US">
                <a:solidFill>
                  <a:srgbClr val="01456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株式会社シーエスシステムズ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53D90E-F2EA-4BA1-ACBD-9D3D0EB22C8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rtl="0"/>
              <a:t>10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BF962F8-A49C-4D29-87A3-EA1760903509}"/>
              </a:ext>
            </a:extLst>
          </p:cNvPr>
          <p:cNvSpPr/>
          <p:nvPr/>
        </p:nvSpPr>
        <p:spPr>
          <a:xfrm>
            <a:off x="11146971" y="275303"/>
            <a:ext cx="946706" cy="589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2968F34-158D-4FBA-8FCE-978537952191}"/>
              </a:ext>
            </a:extLst>
          </p:cNvPr>
          <p:cNvSpPr txBox="1"/>
          <p:nvPr/>
        </p:nvSpPr>
        <p:spPr>
          <a:xfrm>
            <a:off x="1471949" y="819727"/>
            <a:ext cx="4715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EXCEL</a:t>
            </a:r>
            <a:r>
              <a:rPr lang="ja-JP" altLang="en-US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のような表示と入力ができるようになります</a:t>
            </a:r>
            <a:endParaRPr kumimoji="1" lang="ja-JP" altLang="en-US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E8867789-4A3D-4588-A8E5-E86548985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24" y="2837315"/>
            <a:ext cx="5256311" cy="344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C6D3C68-4BDF-4E64-AFF6-B67E3A1FE464}"/>
              </a:ext>
            </a:extLst>
          </p:cNvPr>
          <p:cNvSpPr txBox="1"/>
          <p:nvPr/>
        </p:nvSpPr>
        <p:spPr>
          <a:xfrm>
            <a:off x="5890660" y="5547207"/>
            <a:ext cx="5256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スプレッドシートライクな操作と入力が</a:t>
            </a:r>
            <a:endParaRPr lang="en-US" altLang="ja-JP" b="1" i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en-US" altLang="ja-JP" b="1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kintone</a:t>
            </a:r>
            <a:r>
              <a:rPr lang="ja-JP" altLang="en-US" b="1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画面でできるようになります。</a:t>
            </a:r>
            <a:endParaRPr kumimoji="1" lang="en-US" altLang="ja-JP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7" name="図 16" descr="ロゴ, 会社名&#10;&#10;自動的に生成された説明">
            <a:extLst>
              <a:ext uri="{FF2B5EF4-FFF2-40B4-BE49-F238E27FC236}">
                <a16:creationId xmlns:a16="http://schemas.microsoft.com/office/drawing/2014/main" id="{557A0430-D8D4-457D-AC5B-504382C965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971" y="187039"/>
            <a:ext cx="825295" cy="590168"/>
          </a:xfrm>
          <a:prstGeom prst="rect">
            <a:avLst/>
          </a:prstGeom>
        </p:spPr>
      </p:pic>
      <p:pic>
        <p:nvPicPr>
          <p:cNvPr id="24" name="図 23" descr="ロゴ&#10;&#10;自動的に生成された説明">
            <a:extLst>
              <a:ext uri="{FF2B5EF4-FFF2-40B4-BE49-F238E27FC236}">
                <a16:creationId xmlns:a16="http://schemas.microsoft.com/office/drawing/2014/main" id="{EA72EB4B-78B7-44BB-BCDC-605BDDD606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50795" y="35782"/>
            <a:ext cx="2194441" cy="1463675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C45416FE-5C4E-4758-9B98-29AC102552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61" y="296964"/>
            <a:ext cx="635673" cy="725120"/>
          </a:xfrm>
          <a:prstGeom prst="rect">
            <a:avLst/>
          </a:prstGeom>
        </p:spPr>
      </p:pic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360E3170-955A-4D5D-9FDF-8B9A1F682DC6}"/>
              </a:ext>
            </a:extLst>
          </p:cNvPr>
          <p:cNvSpPr/>
          <p:nvPr/>
        </p:nvSpPr>
        <p:spPr>
          <a:xfrm>
            <a:off x="1445686" y="150141"/>
            <a:ext cx="11079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b="0" cap="none" spc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そこで</a:t>
            </a:r>
          </a:p>
        </p:txBody>
      </p:sp>
      <p:pic>
        <p:nvPicPr>
          <p:cNvPr id="27" name="図 26" descr="アイコン&#10;&#10;自動的に生成された説明">
            <a:extLst>
              <a:ext uri="{FF2B5EF4-FFF2-40B4-BE49-F238E27FC236}">
                <a16:creationId xmlns:a16="http://schemas.microsoft.com/office/drawing/2014/main" id="{6DDBB3E5-2A72-453C-AEEE-5E1FDF85D99E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saturation sat="156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468490" y="144328"/>
            <a:ext cx="718917" cy="72203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6C458AF-F685-4CD9-8C24-C0FAF46804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4924" y="1879975"/>
            <a:ext cx="5203261" cy="597452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4B743F24-6564-459B-AAB3-6DAD8599359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87407" y="1372830"/>
            <a:ext cx="5739239" cy="3870172"/>
          </a:xfrm>
          <a:prstGeom prst="rect">
            <a:avLst/>
          </a:prstGeom>
        </p:spPr>
      </p:pic>
      <p:sp>
        <p:nvSpPr>
          <p:cNvPr id="31" name="吹き出し: 角を丸めた四角形 30">
            <a:extLst>
              <a:ext uri="{FF2B5EF4-FFF2-40B4-BE49-F238E27FC236}">
                <a16:creationId xmlns:a16="http://schemas.microsoft.com/office/drawing/2014/main" id="{0C66BA79-C7D3-4F96-B3EC-7E4794022EC0}"/>
              </a:ext>
            </a:extLst>
          </p:cNvPr>
          <p:cNvSpPr/>
          <p:nvPr/>
        </p:nvSpPr>
        <p:spPr>
          <a:xfrm>
            <a:off x="9478147" y="2306898"/>
            <a:ext cx="2494119" cy="1384622"/>
          </a:xfrm>
          <a:prstGeom prst="wedgeRoundRectCallout">
            <a:avLst>
              <a:gd name="adj1" fmla="val -42130"/>
              <a:gd name="adj2" fmla="val 77202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もちろん！</a:t>
            </a:r>
            <a:endParaRPr kumimoji="1" lang="en-US" altLang="ja-JP"/>
          </a:p>
          <a:p>
            <a:pPr algn="ctr"/>
            <a:r>
              <a:rPr kumimoji="1" lang="ja-JP" altLang="en-US"/>
              <a:t>システム管理アプリへの項目入力だけで簡単設定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A3C9BEA0-C82D-454B-A049-40A375FB1E77}"/>
              </a:ext>
            </a:extLst>
          </p:cNvPr>
          <p:cNvSpPr/>
          <p:nvPr/>
        </p:nvSpPr>
        <p:spPr>
          <a:xfrm>
            <a:off x="132157" y="1292337"/>
            <a:ext cx="34885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EXCEL</a:t>
            </a:r>
            <a:r>
              <a:rPr lang="ja-JP" altLang="en-US" sz="40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グリッド</a:t>
            </a:r>
          </a:p>
        </p:txBody>
      </p:sp>
    </p:spTree>
    <p:extLst>
      <p:ext uri="{BB962C8B-B14F-4D97-AF65-F5344CB8AC3E}">
        <p14:creationId xmlns:p14="http://schemas.microsoft.com/office/powerpoint/2010/main" val="1576806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4993830-5652-A940-DE97-CE651F01B3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ja-JP" altLang="en-US" dirty="0"/>
              <a:t>導入で、</a:t>
            </a:r>
            <a:r>
              <a:rPr kumimoji="1" lang="en-US" altLang="ja-JP" dirty="0"/>
              <a:t>kintone</a:t>
            </a:r>
            <a:r>
              <a:rPr kumimoji="1" lang="ja-JP" altLang="en-US" dirty="0"/>
              <a:t>がもっともっと活きてくる！</a:t>
            </a:r>
            <a:endParaRPr kumimoji="1" lang="en-US" altLang="ja-JP" dirty="0"/>
          </a:p>
          <a:p>
            <a:r>
              <a:rPr lang="ja-JP" altLang="en-US" dirty="0"/>
              <a:t>カスタマイズもしやすくなる！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6352D7F-597D-B3A0-018D-2F6445B4D71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altLang="ja-JP" smtClean="0"/>
              <a:pPr/>
              <a:t>11</a:t>
            </a:fld>
            <a:endParaRPr lang="ja-JP" altLang="en-US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501E1607-BE19-0FC9-D5EC-339412E00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646" y="209028"/>
            <a:ext cx="7208253" cy="1147969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「トン活」でもっと便利に使い易く</a:t>
            </a:r>
          </a:p>
        </p:txBody>
      </p:sp>
      <p:pic>
        <p:nvPicPr>
          <p:cNvPr id="8" name="図 7" descr="記号, 時計, 停止, 座る が含まれている画像&#10;&#10;自動的に生成された説明">
            <a:extLst>
              <a:ext uri="{FF2B5EF4-FFF2-40B4-BE49-F238E27FC236}">
                <a16:creationId xmlns:a16="http://schemas.microsoft.com/office/drawing/2014/main" id="{43C9A1A9-4EB5-1103-FDED-ABDD9D44C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173" y="1487696"/>
            <a:ext cx="2103951" cy="2103951"/>
          </a:xfrm>
          <a:prstGeom prst="rect">
            <a:avLst/>
          </a:prstGeom>
        </p:spPr>
      </p:pic>
      <p:pic>
        <p:nvPicPr>
          <p:cNvPr id="10" name="図 9" descr="ロゴ&#10;&#10;自動的に生成された説明">
            <a:extLst>
              <a:ext uri="{FF2B5EF4-FFF2-40B4-BE49-F238E27FC236}">
                <a16:creationId xmlns:a16="http://schemas.microsoft.com/office/drawing/2014/main" id="{79E3022C-D0D1-71A5-8C49-BA17A97F9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2587" y="1810632"/>
            <a:ext cx="3330096" cy="2539031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365D4C2-14FD-02D7-76B3-55576F8F02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977" y="3796665"/>
            <a:ext cx="3051995" cy="2624281"/>
          </a:xfrm>
          <a:prstGeom prst="rect">
            <a:avLst/>
          </a:prstGeom>
        </p:spPr>
      </p:pic>
      <p:pic>
        <p:nvPicPr>
          <p:cNvPr id="16" name="図 15" descr="アイコン&#10;&#10;自動的に生成された説明">
            <a:extLst>
              <a:ext uri="{FF2B5EF4-FFF2-40B4-BE49-F238E27FC236}">
                <a16:creationId xmlns:a16="http://schemas.microsoft.com/office/drawing/2014/main" id="{2CA4A078-3D25-A7F9-955F-4A9D8BC273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915754" y="4254212"/>
            <a:ext cx="762325" cy="762325"/>
          </a:xfrm>
          <a:prstGeom prst="ellipse">
            <a:avLst/>
          </a:prstGeom>
          <a:ln w="63500" cap="rnd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7" name="図 16" descr="ロゴ, 会社名&#10;&#10;自動的に生成された説明">
            <a:extLst>
              <a:ext uri="{FF2B5EF4-FFF2-40B4-BE49-F238E27FC236}">
                <a16:creationId xmlns:a16="http://schemas.microsoft.com/office/drawing/2014/main" id="{039083C8-679E-CC0F-9C3A-9D23DC16AB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971" y="187039"/>
            <a:ext cx="825295" cy="59016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図 18" descr="図形&#10;&#10;低い精度で自動的に生成された説明">
            <a:extLst>
              <a:ext uri="{FF2B5EF4-FFF2-40B4-BE49-F238E27FC236}">
                <a16:creationId xmlns:a16="http://schemas.microsoft.com/office/drawing/2014/main" id="{719414D5-55C6-835C-A9E1-C3FE4DC9C8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7484" y="4929145"/>
            <a:ext cx="805409" cy="805409"/>
          </a:xfrm>
          <a:prstGeom prst="ellipse">
            <a:avLst/>
          </a:prstGeom>
          <a:ln w="63500" cap="rnd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1" name="図 20" descr="テキスト&#10;&#10;自動的に生成された説明">
            <a:extLst>
              <a:ext uri="{FF2B5EF4-FFF2-40B4-BE49-F238E27FC236}">
                <a16:creationId xmlns:a16="http://schemas.microsoft.com/office/drawing/2014/main" id="{1C3C0663-01F3-1D73-2592-9F9A299D5D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81394" y="5652550"/>
            <a:ext cx="763843" cy="572853"/>
          </a:xfrm>
          <a:prstGeom prst="ellipse">
            <a:avLst/>
          </a:prstGeom>
          <a:ln w="63500" cap="rnd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C3E380A9-75BF-06FF-07DB-DC52DF92F2AB}"/>
              </a:ext>
            </a:extLst>
          </p:cNvPr>
          <p:cNvSpPr/>
          <p:nvPr/>
        </p:nvSpPr>
        <p:spPr>
          <a:xfrm>
            <a:off x="4198755" y="4202877"/>
            <a:ext cx="1574470" cy="461665"/>
          </a:xfrm>
          <a:prstGeom prst="rect">
            <a:avLst/>
          </a:prstGeom>
          <a:noFill/>
          <a:scene3d>
            <a:camera prst="isometricRightUp">
              <a:rot lat="1200000" lon="19800000" rev="0"/>
            </a:camera>
            <a:lightRig rig="threePt" dir="t"/>
          </a:scene3d>
          <a:sp3d prstMaterial="matte">
            <a:bevelT prst="angl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印刷力</a:t>
            </a:r>
            <a:r>
              <a:rPr lang="en-US" altLang="ja-JP" sz="2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Up!</a:t>
            </a:r>
            <a:endParaRPr lang="ja-JP" altLang="en-US" sz="2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5E9787B9-1B78-D665-2D2C-25E794645804}"/>
              </a:ext>
            </a:extLst>
          </p:cNvPr>
          <p:cNvSpPr/>
          <p:nvPr/>
        </p:nvSpPr>
        <p:spPr>
          <a:xfrm>
            <a:off x="4664853" y="4906207"/>
            <a:ext cx="1574469" cy="461665"/>
          </a:xfrm>
          <a:prstGeom prst="rect">
            <a:avLst/>
          </a:prstGeom>
          <a:noFill/>
          <a:scene3d>
            <a:camera prst="isometricRightUp">
              <a:rot lat="1200000" lon="19800000" rev="0"/>
            </a:camera>
            <a:lightRig rig="threePt" dir="t"/>
          </a:scene3d>
          <a:sp3d prstMaterial="matte">
            <a:bevelT prst="angl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検索力</a:t>
            </a:r>
            <a:r>
              <a:rPr lang="en-US" altLang="ja-JP" sz="2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Up!</a:t>
            </a:r>
            <a:endParaRPr lang="ja-JP" altLang="en-US" sz="2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E20F51B-457F-EEB7-18D9-1068CC3084D6}"/>
              </a:ext>
            </a:extLst>
          </p:cNvPr>
          <p:cNvSpPr/>
          <p:nvPr/>
        </p:nvSpPr>
        <p:spPr>
          <a:xfrm>
            <a:off x="4289068" y="5650643"/>
            <a:ext cx="1574469" cy="461665"/>
          </a:xfrm>
          <a:prstGeom prst="rect">
            <a:avLst/>
          </a:prstGeom>
          <a:noFill/>
          <a:scene3d>
            <a:camera prst="isometricRightUp">
              <a:rot lat="1200000" lon="19800000" rev="0"/>
            </a:camera>
            <a:lightRig rig="threePt" dir="t"/>
          </a:scene3d>
          <a:sp3d prstMaterial="matte">
            <a:bevelT prst="angl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表現力</a:t>
            </a:r>
            <a:r>
              <a:rPr lang="en-US" altLang="ja-JP" sz="2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Up!</a:t>
            </a:r>
            <a:endParaRPr lang="ja-JP" altLang="en-US" sz="2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D4C9DEBE-4FF0-A230-D6E6-C537CA98BCFA}"/>
              </a:ext>
            </a:extLst>
          </p:cNvPr>
          <p:cNvSpPr/>
          <p:nvPr/>
        </p:nvSpPr>
        <p:spPr>
          <a:xfrm>
            <a:off x="3264364" y="4981393"/>
            <a:ext cx="762325" cy="646331"/>
          </a:xfrm>
          <a:prstGeom prst="rect">
            <a:avLst/>
          </a:prstGeom>
          <a:noFill/>
          <a:scene3d>
            <a:camera prst="isometricRightUp">
              <a:rot lat="0" lon="0" rev="0"/>
            </a:camera>
            <a:lightRig rig="threePt" dir="t"/>
          </a:scene3d>
          <a:sp3d prstMaterial="matte"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＋</a:t>
            </a: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27B57AF7-FA70-4271-1B1C-FA3D32716D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298" y="4983999"/>
            <a:ext cx="1271345" cy="1450239"/>
          </a:xfrm>
          <a:prstGeom prst="rect">
            <a:avLst/>
          </a:prstGeom>
        </p:spPr>
      </p:pic>
      <p:pic>
        <p:nvPicPr>
          <p:cNvPr id="28" name="図 27" descr="木, 花 が含まれている画像&#10;&#10;自動的に生成された説明">
            <a:extLst>
              <a:ext uri="{FF2B5EF4-FFF2-40B4-BE49-F238E27FC236}">
                <a16:creationId xmlns:a16="http://schemas.microsoft.com/office/drawing/2014/main" id="{0C3E21DF-FD68-C160-E6FA-1F33FFFF89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V="1">
            <a:off x="7219982" y="4385372"/>
            <a:ext cx="3561789" cy="2192936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2DC4683-C3BA-57D5-C1DA-9FFE9FEDA3C4}"/>
              </a:ext>
            </a:extLst>
          </p:cNvPr>
          <p:cNvSpPr txBox="1"/>
          <p:nvPr/>
        </p:nvSpPr>
        <p:spPr>
          <a:xfrm rot="21092254">
            <a:off x="7432137" y="4869734"/>
            <a:ext cx="269817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kintone</a:t>
            </a:r>
            <a:r>
              <a:rPr kumimoji="1" lang="ja-JP" altLang="en-US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エキスパート</a:t>
            </a:r>
            <a:endParaRPr kumimoji="1" lang="en-US" altLang="ja-JP" sz="1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kumimoji="1" lang="ja-JP" altLang="en-US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の方以外は、</a:t>
            </a:r>
            <a:endParaRPr kumimoji="1" lang="en-US" altLang="ja-JP" sz="1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kumimoji="1" lang="ja-JP" altLang="en-US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是非ご相談ください。</a:t>
            </a:r>
            <a:endParaRPr kumimoji="1" lang="en-US" altLang="ja-JP" sz="1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kumimoji="1" lang="ja-JP" altLang="en-US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必ず御社のお力になれる部分が</a:t>
            </a:r>
            <a:endParaRPr kumimoji="1" lang="en-US" altLang="ja-JP" sz="1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kumimoji="1" lang="ja-JP" altLang="en-US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あると思います。</a:t>
            </a:r>
          </a:p>
        </p:txBody>
      </p:sp>
      <p:sp>
        <p:nvSpPr>
          <p:cNvPr id="30" name="フッター プレースホルダー 2">
            <a:extLst>
              <a:ext uri="{FF2B5EF4-FFF2-40B4-BE49-F238E27FC236}">
                <a16:creationId xmlns:a16="http://schemas.microsoft.com/office/drawing/2014/main" id="{25DA652F-A9E7-642D-41A2-BDC7D4F5693E}"/>
              </a:ext>
            </a:extLst>
          </p:cNvPr>
          <p:cNvSpPr txBox="1">
            <a:spLocks/>
          </p:cNvSpPr>
          <p:nvPr/>
        </p:nvSpPr>
        <p:spPr>
          <a:xfrm>
            <a:off x="406977" y="63686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ja-jp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solidFill>
                  <a:srgbClr val="01456F"/>
                </a:solidFill>
              </a:rPr>
              <a:t>株式会社シーエスシステムズ</a:t>
            </a:r>
          </a:p>
        </p:txBody>
      </p:sp>
      <p:pic>
        <p:nvPicPr>
          <p:cNvPr id="31" name="図 30" descr="ロゴ&#10;&#10;自動的に生成された説明">
            <a:extLst>
              <a:ext uri="{FF2B5EF4-FFF2-40B4-BE49-F238E27FC236}">
                <a16:creationId xmlns:a16="http://schemas.microsoft.com/office/drawing/2014/main" id="{421A0459-1C2F-BB0E-B22F-CE1A71F1A7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399406" y="35782"/>
            <a:ext cx="2194441" cy="1463675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78C8C44E-6010-CA9C-D6B1-713AE37698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0" y="296964"/>
            <a:ext cx="635673" cy="725120"/>
          </a:xfrm>
          <a:prstGeom prst="rect">
            <a:avLst/>
          </a:prstGeom>
        </p:spPr>
      </p:pic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777E70E6-9045-AC7B-E9DF-8E4724D6FF2C}"/>
              </a:ext>
            </a:extLst>
          </p:cNvPr>
          <p:cNvSpPr/>
          <p:nvPr/>
        </p:nvSpPr>
        <p:spPr>
          <a:xfrm>
            <a:off x="4627917" y="6167588"/>
            <a:ext cx="2440092" cy="461665"/>
          </a:xfrm>
          <a:prstGeom prst="rect">
            <a:avLst/>
          </a:prstGeom>
          <a:noFill/>
          <a:scene3d>
            <a:camera prst="isometricRightUp">
              <a:rot lat="1200000" lon="19800000" rev="0"/>
            </a:camera>
            <a:lightRig rig="threePt" dir="t"/>
          </a:scene3d>
          <a:sp3d prstMaterial="matte">
            <a:bevelT prst="angl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新機能も開発中</a:t>
            </a:r>
            <a:r>
              <a:rPr lang="en-US" altLang="ja-JP" sz="2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!</a:t>
            </a:r>
            <a:endParaRPr lang="ja-JP" altLang="en-US" sz="2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34" name="コンテンツ プレースホルダー 2">
            <a:extLst>
              <a:ext uri="{FF2B5EF4-FFF2-40B4-BE49-F238E27FC236}">
                <a16:creationId xmlns:a16="http://schemas.microsoft.com/office/drawing/2014/main" id="{8876183B-1BD8-61FE-8094-49D9A6F0FD52}"/>
              </a:ext>
            </a:extLst>
          </p:cNvPr>
          <p:cNvSpPr txBox="1">
            <a:spLocks/>
          </p:cNvSpPr>
          <p:nvPr/>
        </p:nvSpPr>
        <p:spPr>
          <a:xfrm>
            <a:off x="8049201" y="1718532"/>
            <a:ext cx="4130687" cy="23997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kumimoji="1"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kumimoji="1"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kumimoji="1"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kumimoji="1"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kumimoji="1"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少ない投資で大きな効果！</a:t>
            </a:r>
            <a:endParaRPr lang="en-US" altLang="ja-JP" dirty="0"/>
          </a:p>
          <a:p>
            <a:r>
              <a:rPr lang="ja-JP" altLang="en-US" dirty="0"/>
              <a:t>導入ですぐに使える！</a:t>
            </a:r>
            <a:endParaRPr lang="en-US" altLang="ja-JP" dirty="0"/>
          </a:p>
          <a:p>
            <a:r>
              <a:rPr lang="ja-JP" altLang="en-US" dirty="0"/>
              <a:t>設定は簡単！</a:t>
            </a:r>
          </a:p>
          <a:p>
            <a:r>
              <a:rPr lang="ja-JP" altLang="en-US" dirty="0"/>
              <a:t>カスタマイズにも対応！</a:t>
            </a:r>
            <a:endParaRPr lang="en-US" altLang="ja-JP" dirty="0"/>
          </a:p>
          <a:p>
            <a:r>
              <a:rPr lang="ja-JP" altLang="en-US" dirty="0"/>
              <a:t>使い方も丁寧にレクチャ！</a:t>
            </a:r>
          </a:p>
        </p:txBody>
      </p:sp>
      <p:pic>
        <p:nvPicPr>
          <p:cNvPr id="35" name="図 34" descr="木, 花 が含まれている画像&#10;&#10;自動的に生成された説明">
            <a:extLst>
              <a:ext uri="{FF2B5EF4-FFF2-40B4-BE49-F238E27FC236}">
                <a16:creationId xmlns:a16="http://schemas.microsoft.com/office/drawing/2014/main" id="{751E0AE7-226C-B8ED-AA67-329420CFA88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34699" y="1672028"/>
            <a:ext cx="617826" cy="460677"/>
          </a:xfrm>
          <a:prstGeom prst="rect">
            <a:avLst/>
          </a:prstGeom>
        </p:spPr>
      </p:pic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3E0DCFC0-41FE-E9D3-C3DD-E99547F91897}"/>
              </a:ext>
            </a:extLst>
          </p:cNvPr>
          <p:cNvSpPr/>
          <p:nvPr/>
        </p:nvSpPr>
        <p:spPr>
          <a:xfrm>
            <a:off x="7850764" y="1658768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</a:t>
            </a:r>
            <a:endParaRPr lang="ja-JP" altLang="en-US" sz="24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7" name="図 36" descr="木, 花 が含まれている画像&#10;&#10;自動的に生成された説明">
            <a:extLst>
              <a:ext uri="{FF2B5EF4-FFF2-40B4-BE49-F238E27FC236}">
                <a16:creationId xmlns:a16="http://schemas.microsoft.com/office/drawing/2014/main" id="{3AA9880E-FFB0-FDAF-3408-86A9AE664C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34699" y="2132705"/>
            <a:ext cx="617826" cy="460677"/>
          </a:xfrm>
          <a:prstGeom prst="rect">
            <a:avLst/>
          </a:prstGeom>
        </p:spPr>
      </p:pic>
      <p:pic>
        <p:nvPicPr>
          <p:cNvPr id="38" name="図 37" descr="木, 花 が含まれている画像&#10;&#10;自動的に生成された説明">
            <a:extLst>
              <a:ext uri="{FF2B5EF4-FFF2-40B4-BE49-F238E27FC236}">
                <a16:creationId xmlns:a16="http://schemas.microsoft.com/office/drawing/2014/main" id="{009CEFC8-5FBB-DBFD-D5AC-E6D9E24640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34699" y="2609605"/>
            <a:ext cx="617826" cy="460677"/>
          </a:xfrm>
          <a:prstGeom prst="rect">
            <a:avLst/>
          </a:prstGeom>
        </p:spPr>
      </p:pic>
      <p:pic>
        <p:nvPicPr>
          <p:cNvPr id="39" name="図 38" descr="木, 花 が含まれている画像&#10;&#10;自動的に生成された説明">
            <a:extLst>
              <a:ext uri="{FF2B5EF4-FFF2-40B4-BE49-F238E27FC236}">
                <a16:creationId xmlns:a16="http://schemas.microsoft.com/office/drawing/2014/main" id="{3D920549-2178-F822-0CF6-E7AFA249A5E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34699" y="3094825"/>
            <a:ext cx="617826" cy="460677"/>
          </a:xfrm>
          <a:prstGeom prst="rect">
            <a:avLst/>
          </a:prstGeom>
        </p:spPr>
      </p:pic>
      <p:pic>
        <p:nvPicPr>
          <p:cNvPr id="40" name="図 39" descr="木, 花 が含まれている画像&#10;&#10;自動的に生成された説明">
            <a:extLst>
              <a:ext uri="{FF2B5EF4-FFF2-40B4-BE49-F238E27FC236}">
                <a16:creationId xmlns:a16="http://schemas.microsoft.com/office/drawing/2014/main" id="{A89BAA75-7A7E-BD75-C5F8-8DE96B971A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34699" y="3571725"/>
            <a:ext cx="617826" cy="460677"/>
          </a:xfrm>
          <a:prstGeom prst="rect">
            <a:avLst/>
          </a:prstGeom>
        </p:spPr>
      </p:pic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4DF4EBD0-7F15-3301-B16C-2F25883BEF4F}"/>
              </a:ext>
            </a:extLst>
          </p:cNvPr>
          <p:cNvSpPr/>
          <p:nvPr/>
        </p:nvSpPr>
        <p:spPr>
          <a:xfrm>
            <a:off x="7850764" y="2106164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</a:t>
            </a:r>
            <a:endParaRPr lang="ja-JP" altLang="en-US" sz="24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FDE8B6AC-4EEC-DCEF-351F-BCAA1C9A33EB}"/>
              </a:ext>
            </a:extLst>
          </p:cNvPr>
          <p:cNvSpPr/>
          <p:nvPr/>
        </p:nvSpPr>
        <p:spPr>
          <a:xfrm>
            <a:off x="7850764" y="2592372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</a:t>
            </a:r>
            <a:endParaRPr lang="ja-JP" altLang="en-US" sz="24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EE78923E-89E9-AFED-D17E-CE2E9D3591CF}"/>
              </a:ext>
            </a:extLst>
          </p:cNvPr>
          <p:cNvSpPr/>
          <p:nvPr/>
        </p:nvSpPr>
        <p:spPr>
          <a:xfrm>
            <a:off x="7850764" y="3070260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4</a:t>
            </a:r>
            <a:endParaRPr lang="ja-JP" altLang="en-US" sz="24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786B1A0E-BBF4-ED13-00BB-DB94658B366B}"/>
              </a:ext>
            </a:extLst>
          </p:cNvPr>
          <p:cNvSpPr/>
          <p:nvPr/>
        </p:nvSpPr>
        <p:spPr>
          <a:xfrm>
            <a:off x="7850764" y="3530937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5</a:t>
            </a:r>
            <a:endParaRPr lang="ja-JP" altLang="en-US" sz="24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6258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3">
            <a:extLst>
              <a:ext uri="{FF2B5EF4-FFF2-40B4-BE49-F238E27FC236}">
                <a16:creationId xmlns:a16="http://schemas.microsoft.com/office/drawing/2014/main" id="{F64048FA-1C7E-4BEF-8273-A6490A221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719" y="292960"/>
            <a:ext cx="8333222" cy="848509"/>
          </a:xfrm>
        </p:spPr>
        <p:txBody>
          <a:bodyPr rtlCol="0">
            <a:normAutofit fontScale="9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200"/>
              <a:t>シーエスシステムズの</a:t>
            </a:r>
            <a:r>
              <a:rPr lang="ja-JP" altLang="en-US" sz="3100"/>
              <a:t>トン活</a:t>
            </a:r>
            <a:r>
              <a:rPr lang="ja-JP" altLang="en-US" sz="2700"/>
              <a:t> 導入コスト（消費税別）</a:t>
            </a:r>
            <a:br>
              <a:rPr lang="ja-JP" altLang="en-US" sz="4400"/>
            </a:br>
            <a:endParaRPr lang="ja-JP" altLang="en-US" b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19" name="表プレースホルダー 10">
            <a:extLst>
              <a:ext uri="{FF2B5EF4-FFF2-40B4-BE49-F238E27FC236}">
                <a16:creationId xmlns:a16="http://schemas.microsoft.com/office/drawing/2014/main" id="{FA7555E4-6CFC-1C44-B97A-BFEC35A63419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504545576"/>
              </p:ext>
            </p:extLst>
          </p:nvPr>
        </p:nvGraphicFramePr>
        <p:xfrm>
          <a:off x="614641" y="4534824"/>
          <a:ext cx="9663891" cy="1585854"/>
        </p:xfrm>
        <a:graphic>
          <a:graphicData uri="http://schemas.openxmlformats.org/drawingml/2006/table">
            <a:tbl>
              <a:tblPr firstRow="1" bandRow="1">
                <a:effectLst/>
                <a:tableStyleId>{F5AB1C69-6EDB-4FF4-983F-18BD219EF322}</a:tableStyleId>
              </a:tblPr>
              <a:tblGrid>
                <a:gridCol w="1691417">
                  <a:extLst>
                    <a:ext uri="{9D8B030D-6E8A-4147-A177-3AD203B41FA5}">
                      <a16:colId xmlns:a16="http://schemas.microsoft.com/office/drawing/2014/main" val="284311610"/>
                    </a:ext>
                  </a:extLst>
                </a:gridCol>
                <a:gridCol w="2723343">
                  <a:extLst>
                    <a:ext uri="{9D8B030D-6E8A-4147-A177-3AD203B41FA5}">
                      <a16:colId xmlns:a16="http://schemas.microsoft.com/office/drawing/2014/main" val="1235871454"/>
                    </a:ext>
                  </a:extLst>
                </a:gridCol>
                <a:gridCol w="2658332">
                  <a:extLst>
                    <a:ext uri="{9D8B030D-6E8A-4147-A177-3AD203B41FA5}">
                      <a16:colId xmlns:a16="http://schemas.microsoft.com/office/drawing/2014/main" val="2126728798"/>
                    </a:ext>
                  </a:extLst>
                </a:gridCol>
                <a:gridCol w="2590799">
                  <a:extLst>
                    <a:ext uri="{9D8B030D-6E8A-4147-A177-3AD203B41FA5}">
                      <a16:colId xmlns:a16="http://schemas.microsoft.com/office/drawing/2014/main" val="2084617311"/>
                    </a:ext>
                  </a:extLst>
                </a:gridCol>
              </a:tblGrid>
              <a:tr h="549534">
                <a:tc>
                  <a:txBody>
                    <a:bodyPr/>
                    <a:lstStyle/>
                    <a:p>
                      <a:pPr algn="l" rtl="0"/>
                      <a:r>
                        <a:rPr lang="ja-JP" altLang="en-US" sz="1200" noProof="0">
                          <a:solidFill>
                            <a:srgbClr val="3F3F3F"/>
                          </a:solidFill>
                          <a:latin typeface="+mn-ea"/>
                          <a:ea typeface="+mn-ea"/>
                        </a:rPr>
                        <a:t>サービス内容</a:t>
                      </a:r>
                    </a:p>
                  </a:txBody>
                  <a:tcPr marL="94257" marR="94257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ja-JP" altLang="en-US" sz="1200" b="1" u="none" strike="noStrike" kern="1200" noProof="0">
                          <a:solidFill>
                            <a:srgbClr val="3F3F3F"/>
                          </a:solidFill>
                          <a:effectLst/>
                        </a:rPr>
                        <a:t>エントリー</a:t>
                      </a:r>
                      <a:endParaRPr lang="en-US" altLang="ja-JP" sz="1200" b="1" u="none" strike="noStrike" kern="1200" noProof="0">
                        <a:solidFill>
                          <a:srgbClr val="3F3F3F"/>
                        </a:solidFill>
                        <a:effectLst/>
                      </a:endParaRPr>
                    </a:p>
                    <a:p>
                      <a:pPr algn="ctr" rtl="0"/>
                      <a:r>
                        <a:rPr lang="ja-JP" altLang="en-US" sz="1400" b="1" u="none" strike="noStrike" kern="1200" noProof="0">
                          <a:solidFill>
                            <a:srgbClr val="3F3F3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￥</a:t>
                      </a:r>
                      <a:r>
                        <a:rPr lang="en-US" altLang="ja-JP" sz="1400" b="1" u="none" strike="noStrike" kern="1200" noProof="0">
                          <a:solidFill>
                            <a:srgbClr val="3F3F3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20,000</a:t>
                      </a:r>
                      <a:endParaRPr lang="ja-JP" altLang="en-US" sz="1400" noProof="0">
                        <a:solidFill>
                          <a:srgbClr val="3F3F3F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4257" marR="94257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ja-JP" altLang="en-US" sz="1100" b="1" u="none" strike="noStrike" kern="1200" noProof="0" dirty="0">
                          <a:solidFill>
                            <a:srgbClr val="3F3F3F"/>
                          </a:solidFill>
                          <a:effectLst/>
                        </a:rPr>
                        <a:t>ベーシック</a:t>
                      </a:r>
                      <a:br>
                        <a:rPr lang="en-US" altLang="ja-JP" sz="1100" b="1" u="none" strike="noStrike" kern="1200" noProof="0" dirty="0">
                          <a:solidFill>
                            <a:srgbClr val="3F3F3F"/>
                          </a:solidFill>
                          <a:effectLst/>
                        </a:rPr>
                      </a:br>
                      <a:r>
                        <a:rPr lang="ja-JP" altLang="en-US" sz="1400" b="1" u="none" strike="noStrike" kern="1200" noProof="0" dirty="0">
                          <a:solidFill>
                            <a:srgbClr val="3F3F3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￥</a:t>
                      </a:r>
                      <a:r>
                        <a:rPr lang="en-US" altLang="ja-JP" sz="1400" b="1" u="none" strike="noStrike" kern="1200" noProof="0" dirty="0">
                          <a:solidFill>
                            <a:srgbClr val="3F3F3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40,000</a:t>
                      </a:r>
                      <a:endParaRPr lang="ja-JP" altLang="en-US" sz="1400" noProof="0" dirty="0">
                        <a:solidFill>
                          <a:srgbClr val="3F3F3F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4257" marR="94257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ja-JP" altLang="en-US" sz="1100" b="1" u="none" strike="noStrike" kern="1200" noProof="0" dirty="0">
                          <a:solidFill>
                            <a:srgbClr val="3F3F3F"/>
                          </a:solidFill>
                          <a:effectLst/>
                        </a:rPr>
                        <a:t>スタンダード</a:t>
                      </a:r>
                      <a:br>
                        <a:rPr lang="en-US" altLang="ja-JP" sz="1100" b="1" u="none" strike="noStrike" kern="1200" noProof="0" dirty="0">
                          <a:solidFill>
                            <a:srgbClr val="3F3F3F"/>
                          </a:solidFill>
                          <a:effectLst/>
                        </a:rPr>
                      </a:br>
                      <a:r>
                        <a:rPr lang="ja-JP" altLang="en-US" sz="1400" b="1" u="none" strike="noStrike" kern="1200" noProof="0" dirty="0">
                          <a:solidFill>
                            <a:srgbClr val="3F3F3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￥</a:t>
                      </a:r>
                      <a:r>
                        <a:rPr lang="en-US" altLang="ja-JP" sz="1400" b="1" u="none" strike="noStrike" kern="1200" noProof="0" dirty="0">
                          <a:solidFill>
                            <a:srgbClr val="3F3F3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60,000</a:t>
                      </a:r>
                      <a:endParaRPr lang="ja-JP" altLang="en-US" sz="1400" noProof="0" dirty="0">
                        <a:solidFill>
                          <a:srgbClr val="3F3F3F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4257" marR="94257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579220"/>
                  </a:ext>
                </a:extLst>
              </a:tr>
              <a:tr h="243771">
                <a:tc>
                  <a:txBody>
                    <a:bodyPr/>
                    <a:lstStyle/>
                    <a:p>
                      <a:pPr algn="l" rtl="0"/>
                      <a:r>
                        <a:rPr lang="ja-JP" altLang="en-US" sz="1050" b="1" u="none" strike="noStrike" kern="1200" noProof="0">
                          <a:solidFill>
                            <a:schemeClr val="tx1"/>
                          </a:solidFill>
                          <a:effectLst/>
                        </a:rPr>
                        <a:t>検索ページ</a:t>
                      </a:r>
                      <a:endParaRPr lang="ja-JP" altLang="en-US" sz="1050" b="1" noProof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4257" marR="94257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ja-JP" altLang="en-US" sz="1100" b="0" u="none" strike="noStrike" kern="1200" noProof="0">
                          <a:solidFill>
                            <a:schemeClr val="tx1"/>
                          </a:solidFill>
                          <a:effectLst/>
                        </a:rPr>
                        <a:t>〇</a:t>
                      </a:r>
                      <a:endParaRPr lang="ja-JP" altLang="en-US" sz="1100" noProof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4257" marR="94257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ja-JP" altLang="en-US" sz="1100" b="0" u="none" strike="noStrike" kern="1200" noProof="0">
                          <a:solidFill>
                            <a:schemeClr val="tx1"/>
                          </a:solidFill>
                          <a:effectLst/>
                        </a:rPr>
                        <a:t>〇</a:t>
                      </a:r>
                      <a:endParaRPr lang="ja-JP" altLang="en-US" sz="1100" noProof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4257" marR="94257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ja-JP" altLang="en-US" sz="1100" b="0" u="none" strike="noStrike" kern="1200" noProof="0">
                          <a:solidFill>
                            <a:schemeClr val="tx1"/>
                          </a:solidFill>
                          <a:effectLst/>
                        </a:rPr>
                        <a:t>〇</a:t>
                      </a:r>
                      <a:endParaRPr lang="ja-JP" altLang="en-US" sz="1100" noProof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4257" marR="94257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6563405"/>
                  </a:ext>
                </a:extLst>
              </a:tr>
              <a:tr h="243771">
                <a:tc>
                  <a:txBody>
                    <a:bodyPr/>
                    <a:lstStyle/>
                    <a:p>
                      <a:pPr algn="l" rtl="0"/>
                      <a:r>
                        <a:rPr lang="ja-JP" altLang="en-US" sz="1050" b="1" u="none" strike="noStrike" noProof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検索ボックス</a:t>
                      </a:r>
                      <a:endParaRPr lang="ja-JP" altLang="en-US" sz="1050" b="1" noProof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4257" marR="94257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ja-JP" altLang="en-US" sz="1100" noProof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4257" marR="94257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ja-JP" altLang="en-US" sz="1100" b="0" u="none" strike="noStrike" kern="1200" noProof="0">
                          <a:solidFill>
                            <a:schemeClr val="tx1"/>
                          </a:solidFill>
                          <a:effectLst/>
                        </a:rPr>
                        <a:t>〇</a:t>
                      </a:r>
                      <a:endParaRPr lang="ja-JP" altLang="en-US" sz="1100" noProof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4257" marR="94257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ja-JP" altLang="en-US" sz="1100" b="0" u="none" strike="noStrike" kern="1200" noProof="0">
                          <a:solidFill>
                            <a:schemeClr val="tx1"/>
                          </a:solidFill>
                          <a:effectLst/>
                        </a:rPr>
                        <a:t>〇</a:t>
                      </a:r>
                      <a:endParaRPr lang="ja-JP" altLang="en-US" sz="1100" noProof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4257" marR="94257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7125693"/>
                  </a:ext>
                </a:extLst>
              </a:tr>
              <a:tr h="243771">
                <a:tc>
                  <a:txBody>
                    <a:bodyPr/>
                    <a:lstStyle/>
                    <a:p>
                      <a:pPr algn="l" rtl="0"/>
                      <a:r>
                        <a:rPr lang="ja-JP" altLang="en-US" sz="1050" b="1" u="none" strike="noStrike" noProof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印刷機能</a:t>
                      </a:r>
                      <a:endParaRPr lang="ja-JP" altLang="en-US" sz="1050" b="1" noProof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4257" marR="94257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ja-JP" altLang="en-US" sz="1100" noProof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4257" marR="94257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ja-JP" altLang="en-US" sz="1100" b="0" u="none" strike="noStrike" kern="1200" noProof="0">
                          <a:solidFill>
                            <a:schemeClr val="tx1"/>
                          </a:solidFill>
                          <a:effectLst/>
                        </a:rPr>
                        <a:t>〇</a:t>
                      </a:r>
                      <a:endParaRPr lang="ja-JP" altLang="en-US" sz="1100" noProof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4257" marR="94257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ja-JP" altLang="en-US" sz="1100" b="0" u="none" strike="noStrike" kern="1200" noProof="0">
                          <a:solidFill>
                            <a:schemeClr val="tx1"/>
                          </a:solidFill>
                          <a:effectLst/>
                        </a:rPr>
                        <a:t>〇</a:t>
                      </a:r>
                      <a:endParaRPr lang="ja-JP" altLang="en-US" sz="1100" noProof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4257" marR="94257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50325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/>
                      <a:r>
                        <a:rPr lang="en-US" altLang="ja-JP" sz="1050" b="1" u="none" strike="noStrike" noProof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Excel</a:t>
                      </a:r>
                      <a:r>
                        <a:rPr lang="ja-JP" altLang="en-US" sz="1050" b="1" u="none" strike="noStrike" noProof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グリッド</a:t>
                      </a:r>
                      <a:endParaRPr lang="ja-JP" altLang="en-US" sz="1050" b="1" noProof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4257" marR="94257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ja-JP" altLang="en-US" sz="1100" noProof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4257" marR="94257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ja-JP" altLang="en-US" sz="1100" noProof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4257" marR="94257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ja-JP" altLang="en-US" sz="1100" b="0" u="none" strike="noStrike" kern="1200" noProof="0" dirty="0">
                          <a:solidFill>
                            <a:schemeClr val="tx1"/>
                          </a:solidFill>
                          <a:effectLst/>
                        </a:rPr>
                        <a:t>〇</a:t>
                      </a:r>
                      <a:endParaRPr lang="ja-JP" altLang="en-US" sz="1100" noProof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4257" marR="94257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4881273"/>
                  </a:ext>
                </a:extLst>
              </a:tr>
            </a:tbl>
          </a:graphicData>
        </a:graphic>
      </p:graphicFrame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6764F18-9B71-4D59-80A4-C9436CB2F47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ja-JP" altLang="en-US">
                <a:solidFill>
                  <a:srgbClr val="01456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株式会社シーエスシステムズ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53D90E-F2EA-4BA1-ACBD-9D3D0EB22C8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rtl="0"/>
              <a:t>12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BF962F8-A49C-4D29-87A3-EA1760903509}"/>
              </a:ext>
            </a:extLst>
          </p:cNvPr>
          <p:cNvSpPr/>
          <p:nvPr/>
        </p:nvSpPr>
        <p:spPr>
          <a:xfrm>
            <a:off x="11146971" y="275303"/>
            <a:ext cx="946706" cy="589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 descr="ロゴ, 会社名&#10;&#10;自動的に生成された説明">
            <a:extLst>
              <a:ext uri="{FF2B5EF4-FFF2-40B4-BE49-F238E27FC236}">
                <a16:creationId xmlns:a16="http://schemas.microsoft.com/office/drawing/2014/main" id="{872F896E-DA1C-4A36-BE8A-B0F78C1F0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971" y="187039"/>
            <a:ext cx="825295" cy="590168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298F5DE-DCA5-4712-B496-FBA89A3B1190}"/>
              </a:ext>
            </a:extLst>
          </p:cNvPr>
          <p:cNvSpPr txBox="1"/>
          <p:nvPr/>
        </p:nvSpPr>
        <p:spPr>
          <a:xfrm>
            <a:off x="665497" y="4287604"/>
            <a:ext cx="61453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b="1">
                <a:solidFill>
                  <a:srgbClr val="01456F"/>
                </a:solidFill>
              </a:rPr>
              <a:t>他社（含むサイボウズ）よりkintoneライセンスご購入のお客様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003684B-3895-48FF-96D8-E88C6A804A3B}"/>
              </a:ext>
            </a:extLst>
          </p:cNvPr>
          <p:cNvSpPr txBox="1"/>
          <p:nvPr/>
        </p:nvSpPr>
        <p:spPr>
          <a:xfrm>
            <a:off x="614641" y="740598"/>
            <a:ext cx="5044024" cy="338554"/>
          </a:xfrm>
          <a:prstGeom prst="rect">
            <a:avLst/>
          </a:prstGeom>
          <a:solidFill>
            <a:srgbClr val="FFC00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ja-JP" altLang="en-US" sz="1600" b="1"/>
              <a:t>選べる料金プラン！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CD00384-BAAA-49B4-B47E-26E839BB4B79}"/>
              </a:ext>
            </a:extLst>
          </p:cNvPr>
          <p:cNvSpPr txBox="1"/>
          <p:nvPr/>
        </p:nvSpPr>
        <p:spPr>
          <a:xfrm>
            <a:off x="679988" y="1199892"/>
            <a:ext cx="65317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b="1">
                <a:solidFill>
                  <a:srgbClr val="01456F"/>
                </a:solidFill>
              </a:rPr>
              <a:t>弊社より</a:t>
            </a:r>
            <a:r>
              <a:rPr lang="en-US" altLang="ja-JP" sz="1400" b="1" err="1">
                <a:solidFill>
                  <a:srgbClr val="01456F"/>
                </a:solidFill>
              </a:rPr>
              <a:t>kintone</a:t>
            </a:r>
            <a:r>
              <a:rPr lang="ja-JP" altLang="en-US" sz="1400" b="1">
                <a:solidFill>
                  <a:srgbClr val="01456F"/>
                </a:solidFill>
              </a:rPr>
              <a:t>ライセンスご購入のお客様　</a:t>
            </a:r>
            <a:r>
              <a:rPr lang="en-US" altLang="ja-JP" sz="1200">
                <a:solidFill>
                  <a:schemeClr val="bg1"/>
                </a:solidFill>
                <a:highlight>
                  <a:srgbClr val="000080"/>
                </a:highlight>
              </a:rPr>
              <a:t> ※ </a:t>
            </a:r>
            <a:r>
              <a:rPr lang="ja-JP" altLang="en-US" sz="1200">
                <a:solidFill>
                  <a:schemeClr val="bg1"/>
                </a:solidFill>
                <a:highlight>
                  <a:srgbClr val="000080"/>
                </a:highlight>
              </a:rPr>
              <a:t>購入元の切換えも対応できます   　</a:t>
            </a:r>
          </a:p>
        </p:txBody>
      </p:sp>
      <p:graphicFrame>
        <p:nvGraphicFramePr>
          <p:cNvPr id="22" name="表プレースホルダー 10">
            <a:extLst>
              <a:ext uri="{FF2B5EF4-FFF2-40B4-BE49-F238E27FC236}">
                <a16:creationId xmlns:a16="http://schemas.microsoft.com/office/drawing/2014/main" id="{5EA6A40F-2550-4CBC-B913-344FBF625D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7948804"/>
              </p:ext>
            </p:extLst>
          </p:nvPr>
        </p:nvGraphicFramePr>
        <p:xfrm>
          <a:off x="592937" y="1520404"/>
          <a:ext cx="9700087" cy="2042160"/>
        </p:xfrm>
        <a:graphic>
          <a:graphicData uri="http://schemas.openxmlformats.org/drawingml/2006/table">
            <a:tbl>
              <a:tblPr firstRow="1" bandRow="1">
                <a:effectLst/>
                <a:tableStyleId>{F5AB1C69-6EDB-4FF4-983F-18BD219EF322}</a:tableStyleId>
              </a:tblPr>
              <a:tblGrid>
                <a:gridCol w="1744655">
                  <a:extLst>
                    <a:ext uri="{9D8B030D-6E8A-4147-A177-3AD203B41FA5}">
                      <a16:colId xmlns:a16="http://schemas.microsoft.com/office/drawing/2014/main" val="284311610"/>
                    </a:ext>
                  </a:extLst>
                </a:gridCol>
                <a:gridCol w="2731499">
                  <a:extLst>
                    <a:ext uri="{9D8B030D-6E8A-4147-A177-3AD203B41FA5}">
                      <a16:colId xmlns:a16="http://schemas.microsoft.com/office/drawing/2014/main" val="1235871454"/>
                    </a:ext>
                  </a:extLst>
                </a:gridCol>
                <a:gridCol w="2624667">
                  <a:extLst>
                    <a:ext uri="{9D8B030D-6E8A-4147-A177-3AD203B41FA5}">
                      <a16:colId xmlns:a16="http://schemas.microsoft.com/office/drawing/2014/main" val="2126728798"/>
                    </a:ext>
                  </a:extLst>
                </a:gridCol>
                <a:gridCol w="2599266">
                  <a:extLst>
                    <a:ext uri="{9D8B030D-6E8A-4147-A177-3AD203B41FA5}">
                      <a16:colId xmlns:a16="http://schemas.microsoft.com/office/drawing/2014/main" val="2084617311"/>
                    </a:ext>
                  </a:extLst>
                </a:gridCol>
              </a:tblGrid>
              <a:tr h="4588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ja-JP" altLang="en-US" sz="1200" b="1" kern="1200" noProof="0">
                          <a:solidFill>
                            <a:srgbClr val="3F3F3F"/>
                          </a:solidFill>
                          <a:latin typeface="+mn-ea"/>
                          <a:ea typeface="+mn-ea"/>
                          <a:cs typeface="+mn-cs"/>
                        </a:rPr>
                        <a:t>サービス内容</a:t>
                      </a:r>
                    </a:p>
                  </a:txBody>
                  <a:tcPr marL="94257" marR="94257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ja-JP" altLang="en-US" sz="1200" b="1" u="none" strike="noStrike" kern="1200" noProof="0" dirty="0">
                          <a:solidFill>
                            <a:srgbClr val="3F3F3F"/>
                          </a:solidFill>
                          <a:effectLst/>
                        </a:rPr>
                        <a:t>エントリー</a:t>
                      </a:r>
                      <a:br>
                        <a:rPr lang="en-US" altLang="ja-JP" sz="1200" b="1" u="none" strike="noStrike" kern="1200" noProof="0" dirty="0">
                          <a:solidFill>
                            <a:srgbClr val="3F3F3F"/>
                          </a:solidFill>
                          <a:effectLst/>
                        </a:rPr>
                      </a:br>
                      <a:r>
                        <a:rPr lang="ja-JP" altLang="en-US" sz="2000" b="1" u="none" strike="noStrike" kern="1200" noProof="0" dirty="0">
                          <a:solidFill>
                            <a:srgbClr val="FF0066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￥</a:t>
                      </a:r>
                      <a:r>
                        <a:rPr lang="en-US" altLang="ja-JP" sz="2000" b="1" u="none" strike="noStrike" kern="1200" noProof="0" dirty="0">
                          <a:solidFill>
                            <a:srgbClr val="FF0066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</a:p>
                    <a:p>
                      <a:pPr algn="ctr" rtl="0"/>
                      <a:r>
                        <a:rPr kumimoji="1" lang="ja-JP" altLang="en-US" sz="1100" b="0" i="0" u="none" strike="sngStrike" kern="1200" noProof="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通常料金￥</a:t>
                      </a:r>
                      <a:r>
                        <a:rPr kumimoji="1" lang="en-US" altLang="ja-JP" sz="1100" b="0" i="0" u="none" strike="sngStrike" kern="1200" noProof="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500~</a:t>
                      </a:r>
                      <a:r>
                        <a:rPr kumimoji="1" lang="ja-JP" altLang="en-US" sz="1100" b="0" i="0" u="none" strike="sngStrike" kern="1200" noProof="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　</a:t>
                      </a:r>
                    </a:p>
                  </a:txBody>
                  <a:tcPr marL="94257" marR="94257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ja-JP" altLang="en-US" sz="1200" b="1" u="none" strike="noStrike" kern="1200" noProof="0">
                          <a:solidFill>
                            <a:srgbClr val="3F3F3F"/>
                          </a:solidFill>
                          <a:effectLst/>
                        </a:rPr>
                        <a:t>ベーシック</a:t>
                      </a:r>
                      <a:br>
                        <a:rPr lang="en-US" altLang="ja-JP" sz="1200" b="1" u="none" strike="noStrike" kern="1200" noProof="0">
                          <a:solidFill>
                            <a:srgbClr val="3F3F3F"/>
                          </a:solidFill>
                          <a:effectLst/>
                        </a:rPr>
                      </a:br>
                      <a:r>
                        <a:rPr lang="ja-JP" altLang="en-US" sz="1400" b="1" u="none" strike="noStrike" kern="1200" noProof="0">
                          <a:solidFill>
                            <a:srgbClr val="3F3F3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￥１</a:t>
                      </a:r>
                      <a:r>
                        <a:rPr lang="en-US" altLang="ja-JP" sz="1400" b="1" u="none" strike="noStrike" kern="1200" noProof="0">
                          <a:solidFill>
                            <a:srgbClr val="3F3F3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,000 </a:t>
                      </a:r>
                      <a:r>
                        <a:rPr lang="ja-JP" altLang="en-US" sz="1400" b="1" u="none" strike="noStrike" kern="1200" noProof="0">
                          <a:solidFill>
                            <a:srgbClr val="3F3F3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</a:t>
                      </a:r>
                      <a:endParaRPr lang="ja-JP" altLang="en-US" sz="1400" noProof="0">
                        <a:solidFill>
                          <a:srgbClr val="3F3F3F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4257" marR="94257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ja-JP" altLang="en-US" sz="1100" b="1" u="none" strike="noStrike" kern="1200" noProof="0">
                          <a:solidFill>
                            <a:srgbClr val="3F3F3F"/>
                          </a:solidFill>
                          <a:effectLst/>
                        </a:rPr>
                        <a:t>スタンダード</a:t>
                      </a:r>
                      <a:br>
                        <a:rPr lang="en-US" altLang="ja-JP" sz="1100" b="1" u="none" strike="noStrike" kern="1200" noProof="0">
                          <a:solidFill>
                            <a:srgbClr val="3F3F3F"/>
                          </a:solidFill>
                          <a:effectLst/>
                        </a:rPr>
                      </a:br>
                      <a:r>
                        <a:rPr lang="ja-JP" altLang="en-US" sz="1400" b="1" u="none" strike="noStrike" kern="1200" noProof="0">
                          <a:solidFill>
                            <a:srgbClr val="3F3F3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￥１</a:t>
                      </a:r>
                      <a:r>
                        <a:rPr lang="en-US" altLang="ja-JP" sz="1400" b="1" u="none" strike="noStrike" kern="1200" noProof="0">
                          <a:solidFill>
                            <a:srgbClr val="3F3F3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,500 </a:t>
                      </a:r>
                      <a:r>
                        <a:rPr lang="ja-JP" altLang="en-US" sz="1400" b="1" u="none" strike="noStrike" kern="1200" noProof="0">
                          <a:solidFill>
                            <a:srgbClr val="3F3F3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</a:t>
                      </a:r>
                      <a:endParaRPr lang="ja-JP" altLang="en-US" sz="1400" noProof="0">
                        <a:solidFill>
                          <a:srgbClr val="3F3F3F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4257" marR="94257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>
                        <a:alpha val="2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579220"/>
                  </a:ext>
                </a:extLst>
              </a:tr>
              <a:tr h="2437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1" u="none" strike="noStrike" kern="1200" noProof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月額料金</a:t>
                      </a:r>
                    </a:p>
                  </a:txBody>
                  <a:tcPr marL="94257" marR="94257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100" b="1" i="0" u="none" strike="noStrike" kern="1200" noProof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94257" marR="94257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i="0" u="none" strike="noStrike" kern="1200" noProof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\200</a:t>
                      </a:r>
                      <a:r>
                        <a:rPr kumimoji="1" lang="ja-JP" altLang="en-US" sz="1100" b="0" i="0" u="none" strike="noStrike" kern="1200" noProof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en-US" altLang="ja-JP" sz="800" b="0" i="0" u="none" strike="noStrike" kern="1200" noProof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(1</a:t>
                      </a:r>
                      <a:r>
                        <a:rPr kumimoji="1" lang="ja-JP" altLang="en-US" sz="800" b="0" i="0" u="none" strike="noStrike" kern="1200" noProof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ユーザ</a:t>
                      </a:r>
                      <a:r>
                        <a:rPr kumimoji="1" lang="en-US" altLang="ja-JP" sz="800" b="0" i="0" u="none" strike="noStrike" kern="1200" noProof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ja-JP" altLang="en-US" sz="800" b="0" noProof="0">
                        <a:solidFill>
                          <a:schemeClr val="tx2">
                            <a:lumMod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94257" marR="94257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i="0" u="none" strike="noStrike" kern="1200" noProof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\300</a:t>
                      </a:r>
                      <a:r>
                        <a:rPr kumimoji="1" lang="ja-JP" altLang="en-US" sz="1100" b="0" i="0" u="none" strike="noStrike" kern="1200" noProof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en-US" altLang="ja-JP" sz="800" b="0" i="0" u="none" strike="noStrike" kern="1200" noProof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(1</a:t>
                      </a:r>
                      <a:r>
                        <a:rPr kumimoji="1" lang="ja-JP" altLang="en-US" sz="800" b="0" i="0" u="none" strike="noStrike" kern="1200" noProof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ユーザ</a:t>
                      </a:r>
                      <a:r>
                        <a:rPr kumimoji="1" lang="en-US" altLang="ja-JP" sz="800" b="0" i="0" u="none" strike="noStrike" kern="1200" noProof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ja-JP" altLang="en-US" sz="800" b="0" noProof="0">
                        <a:solidFill>
                          <a:schemeClr val="tx2">
                            <a:lumMod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94257" marR="94257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1619686"/>
                  </a:ext>
                </a:extLst>
              </a:tr>
              <a:tr h="24377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ja-JP" altLang="en-US" sz="1050" b="1" u="none" strike="noStrike" kern="1200" noProof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検索ページ</a:t>
                      </a:r>
                    </a:p>
                  </a:txBody>
                  <a:tcPr marL="94257" marR="94257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ja-JP" altLang="en-US" sz="1100" b="0" u="none" strike="noStrike" kern="1200" noProof="0">
                          <a:solidFill>
                            <a:schemeClr val="tx1"/>
                          </a:solidFill>
                          <a:effectLst/>
                        </a:rPr>
                        <a:t>〇</a:t>
                      </a:r>
                      <a:endParaRPr lang="ja-JP" altLang="en-US" sz="1100" noProof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4257" marR="94257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ja-JP" altLang="en-US" sz="1100" b="0" u="none" strike="noStrike" kern="1200" noProof="0">
                          <a:solidFill>
                            <a:schemeClr val="tx1"/>
                          </a:solidFill>
                          <a:effectLst/>
                        </a:rPr>
                        <a:t>〇</a:t>
                      </a:r>
                      <a:endParaRPr lang="ja-JP" altLang="en-US" sz="1100" noProof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4257" marR="94257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ja-JP" altLang="en-US" sz="1100" b="0" u="none" strike="noStrike" kern="1200" noProof="0">
                          <a:solidFill>
                            <a:schemeClr val="tx1"/>
                          </a:solidFill>
                          <a:effectLst/>
                        </a:rPr>
                        <a:t>〇</a:t>
                      </a:r>
                      <a:endParaRPr lang="ja-JP" altLang="en-US" sz="1100" noProof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4257" marR="94257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6563405"/>
                  </a:ext>
                </a:extLst>
              </a:tr>
              <a:tr h="24377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ja-JP" altLang="en-US" sz="1050" b="1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検索ボックス</a:t>
                      </a:r>
                    </a:p>
                  </a:txBody>
                  <a:tcPr marL="94257" marR="94257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ja-JP" altLang="en-US" sz="1100" noProof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4257" marR="94257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ja-JP" altLang="en-US" sz="1100" b="0" u="none" strike="noStrike" kern="1200" noProof="0">
                          <a:solidFill>
                            <a:schemeClr val="tx1"/>
                          </a:solidFill>
                          <a:effectLst/>
                        </a:rPr>
                        <a:t>〇</a:t>
                      </a:r>
                      <a:endParaRPr lang="ja-JP" altLang="en-US" sz="1100" noProof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4257" marR="94257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ja-JP" altLang="en-US" sz="1100" b="0" u="none" strike="noStrike" kern="1200" noProof="0">
                          <a:solidFill>
                            <a:schemeClr val="tx1"/>
                          </a:solidFill>
                          <a:effectLst/>
                        </a:rPr>
                        <a:t>〇</a:t>
                      </a:r>
                      <a:endParaRPr lang="ja-JP" altLang="en-US" sz="1100" noProof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4257" marR="94257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7125693"/>
                  </a:ext>
                </a:extLst>
              </a:tr>
              <a:tr h="24377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ja-JP" altLang="en-US" sz="1050" b="1" u="none" strike="noStrike" kern="1200" noProof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印刷機能</a:t>
                      </a:r>
                    </a:p>
                  </a:txBody>
                  <a:tcPr marL="94257" marR="94257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ja-JP" altLang="en-US" sz="1100" noProof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4257" marR="94257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ja-JP" altLang="en-US" sz="1100" b="0" u="none" strike="noStrike" kern="1200" noProof="0">
                          <a:solidFill>
                            <a:schemeClr val="tx1"/>
                          </a:solidFill>
                          <a:effectLst/>
                        </a:rPr>
                        <a:t>〇</a:t>
                      </a:r>
                      <a:endParaRPr lang="ja-JP" altLang="en-US" sz="1100" noProof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4257" marR="94257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ja-JP" altLang="en-US" sz="1100" b="0" u="none" strike="noStrike" kern="1200" noProof="0">
                          <a:solidFill>
                            <a:schemeClr val="tx1"/>
                          </a:solidFill>
                          <a:effectLst/>
                        </a:rPr>
                        <a:t>〇</a:t>
                      </a:r>
                      <a:endParaRPr lang="ja-JP" altLang="en-US" sz="1100" noProof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4257" marR="94257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5032543"/>
                  </a:ext>
                </a:extLst>
              </a:tr>
              <a:tr h="24377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en-US" altLang="ja-JP" sz="1050" b="1" u="none" strike="noStrike" kern="1200" noProof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Excel</a:t>
                      </a:r>
                      <a:r>
                        <a:rPr kumimoji="1" lang="ja-JP" altLang="en-US" sz="1050" b="1" u="none" strike="noStrike" kern="1200" noProof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グリッド</a:t>
                      </a:r>
                    </a:p>
                  </a:txBody>
                  <a:tcPr marL="94257" marR="94257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ja-JP" altLang="en-US" sz="1100" noProof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4257" marR="94257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ja-JP" altLang="en-US" sz="1100" noProof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4257" marR="94257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ja-JP" altLang="en-US" sz="1100" b="0" u="none" strike="noStrike" kern="1200" noProof="0" dirty="0">
                          <a:solidFill>
                            <a:schemeClr val="tx1"/>
                          </a:solidFill>
                          <a:effectLst/>
                        </a:rPr>
                        <a:t>〇</a:t>
                      </a:r>
                      <a:endParaRPr lang="ja-JP" altLang="en-US" sz="1100" noProof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4257" marR="94257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4881273"/>
                  </a:ext>
                </a:extLst>
              </a:tr>
            </a:tbl>
          </a:graphicData>
        </a:graphic>
      </p:graphicFrame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B52CB37-FF2B-4B54-8F42-710A8B9CF1D8}"/>
              </a:ext>
            </a:extLst>
          </p:cNvPr>
          <p:cNvSpPr txBox="1"/>
          <p:nvPr/>
        </p:nvSpPr>
        <p:spPr>
          <a:xfrm>
            <a:off x="2555201" y="1515694"/>
            <a:ext cx="111938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b="1">
                <a:solidFill>
                  <a:srgbClr val="FF0066"/>
                </a:solidFill>
              </a:rPr>
              <a:t>特別価格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A4E84CCE-5376-445F-A950-8742E22FEF21}"/>
              </a:ext>
            </a:extLst>
          </p:cNvPr>
          <p:cNvSpPr/>
          <p:nvPr/>
        </p:nvSpPr>
        <p:spPr>
          <a:xfrm>
            <a:off x="7703643" y="1533635"/>
            <a:ext cx="2589380" cy="2028120"/>
          </a:xfrm>
          <a:prstGeom prst="roundRect">
            <a:avLst>
              <a:gd name="adj" fmla="val 3595"/>
            </a:avLst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0019F611-0AC1-4FD5-8410-4E4A8A9D78D0}"/>
              </a:ext>
            </a:extLst>
          </p:cNvPr>
          <p:cNvSpPr/>
          <p:nvPr/>
        </p:nvSpPr>
        <p:spPr>
          <a:xfrm>
            <a:off x="7703643" y="1364497"/>
            <a:ext cx="850107" cy="217268"/>
          </a:xfrm>
          <a:prstGeom prst="wedgeRoundRectCallout">
            <a:avLst>
              <a:gd name="adj1" fmla="val -5"/>
              <a:gd name="adj2" fmla="val 78069"/>
              <a:gd name="adj3" fmla="val 16667"/>
            </a:avLst>
          </a:prstGeom>
          <a:solidFill>
            <a:srgbClr val="FF7C8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b="1" dirty="0">
                <a:solidFill>
                  <a:schemeClr val="bg1"/>
                </a:solidFill>
              </a:rPr>
              <a:t>おすすめ！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9186CA4-2961-42B7-870C-9371B2AA0D32}"/>
              </a:ext>
            </a:extLst>
          </p:cNvPr>
          <p:cNvSpPr txBox="1"/>
          <p:nvPr/>
        </p:nvSpPr>
        <p:spPr>
          <a:xfrm>
            <a:off x="3282976" y="1793354"/>
            <a:ext cx="153888" cy="501446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spAutoFit/>
          </a:bodyPr>
          <a:lstStyle/>
          <a:p>
            <a:r>
              <a:rPr kumimoji="1" lang="ja-JP" altLang="en-US" sz="1000" b="1"/>
              <a:t>月額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CAC8851-7934-4844-9A46-FC4CB5EC83FD}"/>
              </a:ext>
            </a:extLst>
          </p:cNvPr>
          <p:cNvSpPr txBox="1"/>
          <p:nvPr/>
        </p:nvSpPr>
        <p:spPr>
          <a:xfrm>
            <a:off x="3023460" y="4777143"/>
            <a:ext cx="153888" cy="751261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spAutoFit/>
          </a:bodyPr>
          <a:lstStyle/>
          <a:p>
            <a:r>
              <a:rPr kumimoji="1" lang="ja-JP" altLang="en-US" sz="1000" b="1"/>
              <a:t>月額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0F4CBDF-F389-4AEB-B28C-AC66CB5F78F2}"/>
              </a:ext>
            </a:extLst>
          </p:cNvPr>
          <p:cNvSpPr txBox="1"/>
          <p:nvPr/>
        </p:nvSpPr>
        <p:spPr>
          <a:xfrm>
            <a:off x="5687123" y="4775566"/>
            <a:ext cx="153888" cy="751261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spAutoFit/>
          </a:bodyPr>
          <a:lstStyle/>
          <a:p>
            <a:r>
              <a:rPr kumimoji="1" lang="ja-JP" altLang="en-US" sz="1000" b="1"/>
              <a:t>月額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FD8A309-6AE2-4357-8D25-B86AD4EE4C75}"/>
              </a:ext>
            </a:extLst>
          </p:cNvPr>
          <p:cNvSpPr txBox="1"/>
          <p:nvPr/>
        </p:nvSpPr>
        <p:spPr>
          <a:xfrm>
            <a:off x="8327030" y="4757719"/>
            <a:ext cx="153888" cy="751261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spAutoFit/>
          </a:bodyPr>
          <a:lstStyle/>
          <a:p>
            <a:r>
              <a:rPr kumimoji="1" lang="ja-JP" altLang="en-US" sz="1000" b="1"/>
              <a:t>月額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41C5F05-2A36-4FBB-A9A1-72E50A1F8AE3}"/>
              </a:ext>
            </a:extLst>
          </p:cNvPr>
          <p:cNvSpPr txBox="1"/>
          <p:nvPr/>
        </p:nvSpPr>
        <p:spPr>
          <a:xfrm>
            <a:off x="5683017" y="1861847"/>
            <a:ext cx="153888" cy="751261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spAutoFit/>
          </a:bodyPr>
          <a:lstStyle/>
          <a:p>
            <a:r>
              <a:rPr kumimoji="1" lang="ja-JP" altLang="en-US" sz="1000" b="1"/>
              <a:t>月額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FB92DA2-9AF3-471F-B9DD-42FCF6B95497}"/>
              </a:ext>
            </a:extLst>
          </p:cNvPr>
          <p:cNvSpPr txBox="1"/>
          <p:nvPr/>
        </p:nvSpPr>
        <p:spPr>
          <a:xfrm>
            <a:off x="8263438" y="1862854"/>
            <a:ext cx="153888" cy="751261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spAutoFit/>
          </a:bodyPr>
          <a:lstStyle/>
          <a:p>
            <a:r>
              <a:rPr kumimoji="1" lang="ja-JP" altLang="en-US" sz="1000" b="1"/>
              <a:t>月額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D4E41B9-B4BD-4D3D-9C1A-C732FEDCC6FF}"/>
              </a:ext>
            </a:extLst>
          </p:cNvPr>
          <p:cNvSpPr txBox="1"/>
          <p:nvPr/>
        </p:nvSpPr>
        <p:spPr>
          <a:xfrm>
            <a:off x="3030747" y="2263107"/>
            <a:ext cx="1414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i="0" u="none" strike="noStrike" kern="1200" noProof="0">
                <a:solidFill>
                  <a:schemeClr val="tx2">
                    <a:lumMod val="25000"/>
                  </a:schemeClr>
                </a:solidFill>
                <a:effectLst/>
                <a:latin typeface="+mn-ea"/>
                <a:cs typeface="+mn-cs"/>
              </a:rPr>
              <a:t>\100</a:t>
            </a:r>
            <a:r>
              <a:rPr kumimoji="1" lang="ja-JP" altLang="en-US" sz="1050" i="0" u="none" strike="noStrike" kern="1200" noProof="0">
                <a:solidFill>
                  <a:schemeClr val="tx2">
                    <a:lumMod val="25000"/>
                  </a:schemeClr>
                </a:solidFill>
                <a:effectLst/>
                <a:latin typeface="+mn-ea"/>
                <a:cs typeface="+mn-cs"/>
              </a:rPr>
              <a:t>➡</a:t>
            </a:r>
            <a:r>
              <a:rPr kumimoji="1" lang="en-US" altLang="ja-JP" sz="1400" i="0" u="none" strike="noStrike" kern="1200" noProof="0">
                <a:solidFill>
                  <a:srgbClr val="FF0066"/>
                </a:solidFill>
                <a:effectLst/>
                <a:latin typeface="+mn-ea"/>
                <a:cs typeface="+mn-cs"/>
              </a:rPr>
              <a:t>\0</a:t>
            </a:r>
            <a:r>
              <a:rPr kumimoji="1" lang="en-US" altLang="ja-JP" sz="1200" i="0" u="none" strike="noStrike" kern="1200" noProof="0">
                <a:solidFill>
                  <a:srgbClr val="FF0000"/>
                </a:solidFill>
                <a:effectLst/>
                <a:latin typeface="+mn-ea"/>
                <a:cs typeface="+mn-cs"/>
              </a:rPr>
              <a:t> </a:t>
            </a:r>
            <a:r>
              <a:rPr kumimoji="1" lang="en-US" altLang="ja-JP" sz="800" i="0" u="none" strike="noStrike" kern="1200" noProof="0">
                <a:solidFill>
                  <a:schemeClr val="tx2">
                    <a:lumMod val="25000"/>
                  </a:schemeClr>
                </a:solidFill>
                <a:effectLst/>
                <a:latin typeface="+mn-ea"/>
                <a:cs typeface="+mn-cs"/>
              </a:rPr>
              <a:t>(1</a:t>
            </a:r>
            <a:r>
              <a:rPr kumimoji="1" lang="ja-JP" altLang="en-US" sz="800" i="0" u="none" strike="noStrike" kern="1200" noProof="0">
                <a:solidFill>
                  <a:schemeClr val="tx2">
                    <a:lumMod val="25000"/>
                  </a:schemeClr>
                </a:solidFill>
                <a:effectLst/>
                <a:latin typeface="+mn-ea"/>
                <a:cs typeface="+mn-cs"/>
              </a:rPr>
              <a:t>ユーザ</a:t>
            </a:r>
            <a:r>
              <a:rPr kumimoji="1" lang="en-US" altLang="ja-JP" sz="800" i="0" u="none" strike="noStrike" kern="1200" noProof="0">
                <a:solidFill>
                  <a:schemeClr val="tx2">
                    <a:lumMod val="25000"/>
                  </a:schemeClr>
                </a:solidFill>
                <a:effectLst/>
                <a:latin typeface="+mn-ea"/>
                <a:cs typeface="+mn-cs"/>
              </a:rPr>
              <a:t>)</a:t>
            </a:r>
            <a:endParaRPr kumimoji="1" lang="ja-JP" altLang="en-US" sz="800">
              <a:latin typeface="+mn-ea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802C171B-9FFA-4568-A9DA-6275AFA4CEC6}"/>
              </a:ext>
            </a:extLst>
          </p:cNvPr>
          <p:cNvSpPr txBox="1"/>
          <p:nvPr/>
        </p:nvSpPr>
        <p:spPr>
          <a:xfrm>
            <a:off x="512578" y="3968932"/>
            <a:ext cx="7789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rgbClr val="FF0066"/>
                </a:solidFill>
              </a:rPr>
              <a:t>有料電話サポートに関しては、ご相談ください。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0A911E34-5F1C-442C-8BEE-8491394EF3DB}"/>
              </a:ext>
            </a:extLst>
          </p:cNvPr>
          <p:cNvSpPr txBox="1"/>
          <p:nvPr/>
        </p:nvSpPr>
        <p:spPr>
          <a:xfrm>
            <a:off x="6827621" y="1810519"/>
            <a:ext cx="2957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b="1">
                <a:solidFill>
                  <a:srgbClr val="01456F"/>
                </a:solidFill>
              </a:rPr>
              <a:t>※</a:t>
            </a:r>
            <a:endParaRPr kumimoji="1" lang="ja-JP" altLang="en-US" sz="800" b="1">
              <a:solidFill>
                <a:srgbClr val="01456F"/>
              </a:solidFill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212B4D73-FC40-4D85-B922-C918119092F2}"/>
              </a:ext>
            </a:extLst>
          </p:cNvPr>
          <p:cNvSpPr txBox="1"/>
          <p:nvPr/>
        </p:nvSpPr>
        <p:spPr>
          <a:xfrm>
            <a:off x="9458034" y="1810912"/>
            <a:ext cx="2957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b="1">
                <a:solidFill>
                  <a:srgbClr val="01456F"/>
                </a:solidFill>
              </a:rPr>
              <a:t>※</a:t>
            </a:r>
            <a:endParaRPr kumimoji="1" lang="ja-JP" altLang="en-US" sz="800" b="1">
              <a:solidFill>
                <a:srgbClr val="01456F"/>
              </a:solidFill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53F9385B-B456-49EF-82B0-709E1A663DFD}"/>
              </a:ext>
            </a:extLst>
          </p:cNvPr>
          <p:cNvSpPr txBox="1"/>
          <p:nvPr/>
        </p:nvSpPr>
        <p:spPr>
          <a:xfrm>
            <a:off x="502756" y="3589482"/>
            <a:ext cx="3544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>
                <a:solidFill>
                  <a:srgbClr val="01456F"/>
                </a:solidFill>
              </a:rPr>
              <a:t>※</a:t>
            </a:r>
            <a:endParaRPr kumimoji="1" lang="ja-JP" altLang="en-US" sz="1000" b="1">
              <a:solidFill>
                <a:srgbClr val="01456F"/>
              </a:solidFill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4BB74B47-6766-4424-A18E-9640FA24C6B5}"/>
              </a:ext>
            </a:extLst>
          </p:cNvPr>
          <p:cNvSpPr txBox="1"/>
          <p:nvPr/>
        </p:nvSpPr>
        <p:spPr>
          <a:xfrm>
            <a:off x="665497" y="3569783"/>
            <a:ext cx="962752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100" err="1">
                <a:solidFill>
                  <a:srgbClr val="01456F"/>
                </a:solidFill>
              </a:rPr>
              <a:t>Kintone</a:t>
            </a:r>
            <a:r>
              <a:rPr lang="ja-JP" altLang="en-US" sz="1100">
                <a:solidFill>
                  <a:srgbClr val="01456F"/>
                </a:solidFill>
              </a:rPr>
              <a:t>の１サイトあたりのライセンスは最低５ユーザからとなっております。料金は</a:t>
            </a:r>
            <a:r>
              <a:rPr lang="en-US" altLang="ja-JP" sz="1100">
                <a:solidFill>
                  <a:srgbClr val="01456F"/>
                </a:solidFill>
              </a:rPr>
              <a:t>kintone</a:t>
            </a:r>
            <a:r>
              <a:rPr lang="ja-JP" altLang="en-US" sz="1100">
                <a:solidFill>
                  <a:srgbClr val="01456F"/>
                </a:solidFill>
              </a:rPr>
              <a:t>のライセンス料に加算して請求させていただきます。</a:t>
            </a: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21F6A16F-7EDB-4942-B9A3-86D0E34B26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47" y="137031"/>
            <a:ext cx="520479" cy="593717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FF9AAAE-0E1E-411D-B3B9-87FD871F594B}"/>
              </a:ext>
            </a:extLst>
          </p:cNvPr>
          <p:cNvSpPr/>
          <p:nvPr/>
        </p:nvSpPr>
        <p:spPr>
          <a:xfrm rot="18910849">
            <a:off x="10014313" y="3010312"/>
            <a:ext cx="214083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6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88900" dir="5700000" algn="ctr" rotWithShape="0">
                    <a:srgbClr val="000000">
                      <a:alpha val="43137"/>
                    </a:srgbClr>
                  </a:outerShdw>
                </a:effectLst>
              </a:rPr>
              <a:t>激安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257E8297-0A21-10C8-3D5C-AB082C30110F}"/>
              </a:ext>
            </a:extLst>
          </p:cNvPr>
          <p:cNvSpPr/>
          <p:nvPr/>
        </p:nvSpPr>
        <p:spPr>
          <a:xfrm>
            <a:off x="2354507" y="1533635"/>
            <a:ext cx="2733840" cy="2028120"/>
          </a:xfrm>
          <a:prstGeom prst="roundRect">
            <a:avLst>
              <a:gd name="adj" fmla="val 3595"/>
            </a:avLst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B90ABBF-17DB-C0C9-3E4A-9C9D845DF09B}"/>
              </a:ext>
            </a:extLst>
          </p:cNvPr>
          <p:cNvSpPr txBox="1"/>
          <p:nvPr/>
        </p:nvSpPr>
        <p:spPr>
          <a:xfrm>
            <a:off x="512578" y="3774971"/>
            <a:ext cx="7789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solidFill>
                  <a:srgbClr val="FF0066"/>
                </a:solidFill>
              </a:rPr>
              <a:t>｢</a:t>
            </a:r>
            <a:r>
              <a:rPr kumimoji="1" lang="ja-JP" altLang="en-US" sz="1200" b="1" dirty="0">
                <a:solidFill>
                  <a:srgbClr val="FF0066"/>
                </a:solidFill>
              </a:rPr>
              <a:t>トン活</a:t>
            </a:r>
            <a:r>
              <a:rPr kumimoji="1" lang="en-US" altLang="ja-JP" sz="1200" b="1" dirty="0">
                <a:solidFill>
                  <a:srgbClr val="FF0066"/>
                </a:solidFill>
              </a:rPr>
              <a:t>｣</a:t>
            </a:r>
            <a:r>
              <a:rPr kumimoji="1" lang="ja-JP" altLang="en-US" sz="1200" b="1" dirty="0">
                <a:solidFill>
                  <a:srgbClr val="FF0066"/>
                </a:solidFill>
              </a:rPr>
              <a:t>を利用して、</a:t>
            </a:r>
            <a:r>
              <a:rPr kumimoji="1" lang="en-US" altLang="ja-JP" sz="1200" b="1" dirty="0">
                <a:solidFill>
                  <a:srgbClr val="FF0066"/>
                </a:solidFill>
              </a:rPr>
              <a:t>kintone</a:t>
            </a:r>
            <a:r>
              <a:rPr kumimoji="1" lang="ja-JP" altLang="en-US" sz="1200" b="1" dirty="0">
                <a:solidFill>
                  <a:srgbClr val="FF0066"/>
                </a:solidFill>
              </a:rPr>
              <a:t>の簡単カスタマイズ・業務システム構築が可能です。お気軽にご相談ください。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2093121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D717A5-401E-44D9-B55A-0F6B65579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763" y="3196915"/>
            <a:ext cx="10031716" cy="2958275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システムの導入には、補助金・助成金の活用が有効です。</a:t>
            </a:r>
            <a:endParaRPr kumimoji="1" lang="en-US" altLang="ja-JP" dirty="0"/>
          </a:p>
          <a:p>
            <a:r>
              <a:rPr kumimoji="1" lang="ja-JP" altLang="en-US" dirty="0"/>
              <a:t>シーエスシステムズは</a:t>
            </a:r>
            <a:r>
              <a:rPr kumimoji="1" lang="en-US" altLang="ja-JP" dirty="0"/>
              <a:t>IT</a:t>
            </a:r>
            <a:r>
              <a:rPr kumimoji="1" lang="ja-JP" altLang="en-US" dirty="0"/>
              <a:t>導入補助金の</a:t>
            </a:r>
            <a:r>
              <a:rPr kumimoji="1" lang="en-US" altLang="ja-JP" dirty="0"/>
              <a:t>IT</a:t>
            </a:r>
            <a:r>
              <a:rPr kumimoji="1" lang="ja-JP" altLang="en-US" dirty="0"/>
              <a:t>導入支援事業者です。</a:t>
            </a:r>
            <a:r>
              <a:rPr kumimoji="1" lang="en-US" altLang="ja-JP" dirty="0"/>
              <a:t>(</a:t>
            </a:r>
            <a:r>
              <a:rPr kumimoji="1" lang="ja-JP" altLang="en-US" dirty="0"/>
              <a:t>申請中</a:t>
            </a:r>
            <a:r>
              <a:rPr kumimoji="1" lang="en-US" altLang="ja-JP" dirty="0"/>
              <a:t>)</a:t>
            </a:r>
          </a:p>
          <a:p>
            <a:r>
              <a:rPr lang="ja-JP" altLang="en-US" dirty="0"/>
              <a:t>補助金・助成金には、地域によるもの、様々な制限のありなし、などがあり、</a:t>
            </a:r>
            <a:br>
              <a:rPr lang="en-US" altLang="ja-JP" dirty="0"/>
            </a:br>
            <a:r>
              <a:rPr lang="ja-JP" altLang="en-US" dirty="0"/>
              <a:t>導入にはコンサルタントの助言があったほうがスムースです。</a:t>
            </a:r>
            <a:endParaRPr lang="en-US" altLang="ja-JP" dirty="0"/>
          </a:p>
          <a:p>
            <a:r>
              <a:rPr lang="ja-JP" altLang="en-US" dirty="0"/>
              <a:t>シーエスシステムズは、全国</a:t>
            </a:r>
            <a:r>
              <a:rPr lang="en-US" altLang="ja-JP" dirty="0"/>
              <a:t>8500</a:t>
            </a:r>
            <a:r>
              <a:rPr lang="ja-JP" altLang="en-US" dirty="0"/>
              <a:t>社支援実績のライトアップ社</a:t>
            </a:r>
            <a:r>
              <a:rPr lang="en-US" altLang="ja-JP" dirty="0"/>
              <a:t>(</a:t>
            </a:r>
            <a:r>
              <a:rPr lang="ja-JP" altLang="en-US" sz="2000" dirty="0"/>
              <a:t>東証マザーズ</a:t>
            </a:r>
            <a:r>
              <a:rPr lang="en-US" altLang="ja-JP" sz="2000" dirty="0"/>
              <a:t>6580)</a:t>
            </a:r>
            <a:br>
              <a:rPr lang="en-US" altLang="ja-JP" sz="2000" dirty="0"/>
            </a:br>
            <a:r>
              <a:rPr lang="ja-JP" altLang="en-US" dirty="0"/>
              <a:t>と提携し、補助金・助成金のコンサルティングを行っております。</a:t>
            </a:r>
            <a:endParaRPr lang="en-US" altLang="ja-JP" dirty="0"/>
          </a:p>
          <a:p>
            <a:r>
              <a:rPr lang="ja-JP" altLang="en-US" dirty="0"/>
              <a:t>上手に受給し、他の事業改革とも併せ、高収益体制の構築にお役立てください。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695B0F0-3880-4640-932A-33723FA8DC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上手に利用して、実質コストをかなり抑えることができます。</a:t>
            </a: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86309F65-B376-41A1-9791-516E8FD5A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378" y="1308484"/>
            <a:ext cx="7812522" cy="121556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導入には、補助金・助成金の</a:t>
            </a:r>
            <a:br>
              <a:rPr kumimoji="1" lang="en-US" altLang="ja-JP" dirty="0"/>
            </a:br>
            <a:r>
              <a:rPr kumimoji="1" lang="ja-JP" altLang="en-US" dirty="0"/>
              <a:t>ご活用もご検討ください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0C568E1-BA0D-4BCD-BE9D-382FC257699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ja-JP" altLang="en-US"/>
              <a:t>フッターを追加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4B951AD-7D5D-42B8-AC9E-5C66E36B8A7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altLang="ja-JP" smtClean="0"/>
              <a:pPr/>
              <a:t>13</a:t>
            </a:fld>
            <a:endParaRPr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1E0B972-4730-43F8-BEC8-900D15040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298" y="4983999"/>
            <a:ext cx="1271345" cy="1450239"/>
          </a:xfrm>
          <a:prstGeom prst="rect">
            <a:avLst/>
          </a:prstGeom>
        </p:spPr>
      </p:pic>
      <p:pic>
        <p:nvPicPr>
          <p:cNvPr id="11" name="図 10" descr="木, 花 が含まれている画像&#10;&#10;自動的に生成された説明">
            <a:extLst>
              <a:ext uri="{FF2B5EF4-FFF2-40B4-BE49-F238E27FC236}">
                <a16:creationId xmlns:a16="http://schemas.microsoft.com/office/drawing/2014/main" id="{599D8D72-06F2-4B68-8E70-24B81BFAD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8" y="3180692"/>
            <a:ext cx="617826" cy="46067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12E7C0C-7338-4E4C-AD2A-BB6C12757844}"/>
              </a:ext>
            </a:extLst>
          </p:cNvPr>
          <p:cNvSpPr/>
          <p:nvPr/>
        </p:nvSpPr>
        <p:spPr>
          <a:xfrm>
            <a:off x="474213" y="3167432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</a:t>
            </a:r>
            <a:endParaRPr lang="ja-JP" altLang="en-US" sz="24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3" name="図 12" descr="木, 花 が含まれている画像&#10;&#10;自動的に生成された説明">
            <a:extLst>
              <a:ext uri="{FF2B5EF4-FFF2-40B4-BE49-F238E27FC236}">
                <a16:creationId xmlns:a16="http://schemas.microsoft.com/office/drawing/2014/main" id="{01D97B0B-6D22-49C7-A5ED-445895E73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8" y="3641369"/>
            <a:ext cx="617826" cy="460677"/>
          </a:xfrm>
          <a:prstGeom prst="rect">
            <a:avLst/>
          </a:prstGeom>
        </p:spPr>
      </p:pic>
      <p:pic>
        <p:nvPicPr>
          <p:cNvPr id="14" name="図 13" descr="木, 花 が含まれている画像&#10;&#10;自動的に生成された説明">
            <a:extLst>
              <a:ext uri="{FF2B5EF4-FFF2-40B4-BE49-F238E27FC236}">
                <a16:creationId xmlns:a16="http://schemas.microsoft.com/office/drawing/2014/main" id="{8C27196E-D3EC-402C-93B7-C3097196A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8" y="4118269"/>
            <a:ext cx="617826" cy="460677"/>
          </a:xfrm>
          <a:prstGeom prst="rect">
            <a:avLst/>
          </a:prstGeom>
        </p:spPr>
      </p:pic>
      <p:pic>
        <p:nvPicPr>
          <p:cNvPr id="15" name="図 14" descr="木, 花 が含まれている画像&#10;&#10;自動的に生成された説明">
            <a:extLst>
              <a:ext uri="{FF2B5EF4-FFF2-40B4-BE49-F238E27FC236}">
                <a16:creationId xmlns:a16="http://schemas.microsoft.com/office/drawing/2014/main" id="{F56925DB-826B-41C1-BB61-5B64A9703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8" y="4912323"/>
            <a:ext cx="617826" cy="460677"/>
          </a:xfrm>
          <a:prstGeom prst="rect">
            <a:avLst/>
          </a:prstGeom>
        </p:spPr>
      </p:pic>
      <p:pic>
        <p:nvPicPr>
          <p:cNvPr id="16" name="図 15" descr="木, 花 が含まれている画像&#10;&#10;自動的に生成された説明">
            <a:extLst>
              <a:ext uri="{FF2B5EF4-FFF2-40B4-BE49-F238E27FC236}">
                <a16:creationId xmlns:a16="http://schemas.microsoft.com/office/drawing/2014/main" id="{3E1FC3DA-0C2E-4ED7-BD5C-0BAA5F334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8" y="5679903"/>
            <a:ext cx="617826" cy="460677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5B0D147-2567-4D56-B561-C77F31728D27}"/>
              </a:ext>
            </a:extLst>
          </p:cNvPr>
          <p:cNvSpPr/>
          <p:nvPr/>
        </p:nvSpPr>
        <p:spPr>
          <a:xfrm>
            <a:off x="474213" y="3614828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</a:t>
            </a:r>
            <a:endParaRPr lang="ja-JP" altLang="en-US" sz="24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EF07809-1E93-483F-898C-EEE94BECA886}"/>
              </a:ext>
            </a:extLst>
          </p:cNvPr>
          <p:cNvSpPr/>
          <p:nvPr/>
        </p:nvSpPr>
        <p:spPr>
          <a:xfrm>
            <a:off x="474213" y="4101036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</a:t>
            </a:r>
            <a:endParaRPr lang="ja-JP" altLang="en-US" sz="24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982755C-9682-4228-8EC5-2B1EA720CFA2}"/>
              </a:ext>
            </a:extLst>
          </p:cNvPr>
          <p:cNvSpPr/>
          <p:nvPr/>
        </p:nvSpPr>
        <p:spPr>
          <a:xfrm>
            <a:off x="474213" y="4887758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4</a:t>
            </a:r>
            <a:endParaRPr lang="ja-JP" altLang="en-US" sz="24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D5925FA7-6088-4ACC-9713-0BFA41A11837}"/>
              </a:ext>
            </a:extLst>
          </p:cNvPr>
          <p:cNvSpPr/>
          <p:nvPr/>
        </p:nvSpPr>
        <p:spPr>
          <a:xfrm>
            <a:off x="474213" y="5639115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5</a:t>
            </a:r>
            <a:endParaRPr lang="ja-JP" altLang="en-US" sz="24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23" name="図 22" descr="ロゴ, 会社名&#10;&#10;自動的に生成された説明">
            <a:extLst>
              <a:ext uri="{FF2B5EF4-FFF2-40B4-BE49-F238E27FC236}">
                <a16:creationId xmlns:a16="http://schemas.microsoft.com/office/drawing/2014/main" id="{BE247B98-A319-4DCD-988C-B633EC3FBA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479" y="136525"/>
            <a:ext cx="1475521" cy="1055145"/>
          </a:xfrm>
          <a:prstGeom prst="rect">
            <a:avLst/>
          </a:prstGeom>
        </p:spPr>
      </p:pic>
      <p:sp>
        <p:nvSpPr>
          <p:cNvPr id="2" name="思考の吹き出し: 雲形 1">
            <a:extLst>
              <a:ext uri="{FF2B5EF4-FFF2-40B4-BE49-F238E27FC236}">
                <a16:creationId xmlns:a16="http://schemas.microsoft.com/office/drawing/2014/main" id="{8790A09D-2D64-0FB1-8ECA-82D7B1029DDA}"/>
              </a:ext>
            </a:extLst>
          </p:cNvPr>
          <p:cNvSpPr/>
          <p:nvPr/>
        </p:nvSpPr>
        <p:spPr>
          <a:xfrm>
            <a:off x="8786109" y="1226273"/>
            <a:ext cx="3276095" cy="2494919"/>
          </a:xfrm>
          <a:prstGeom prst="cloudCallout">
            <a:avLst>
              <a:gd name="adj1" fmla="val 18169"/>
              <a:gd name="adj2" fmla="val 8968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AFA72DD-C80A-4B6A-BB38-AAA13E84F807}"/>
              </a:ext>
            </a:extLst>
          </p:cNvPr>
          <p:cNvSpPr txBox="1"/>
          <p:nvPr/>
        </p:nvSpPr>
        <p:spPr>
          <a:xfrm>
            <a:off x="8947713" y="1842981"/>
            <a:ext cx="29546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システム化への壁は、</a:t>
            </a:r>
            <a:endParaRPr kumimoji="1" lang="en-US" altLang="ja-JP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kumimoji="1" lang="ja-JP" alt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なんといっても導入コスト</a:t>
            </a:r>
            <a:endParaRPr kumimoji="1" lang="en-US" altLang="ja-JP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kumimoji="1" lang="ja-JP" alt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費用面でも、</a:t>
            </a:r>
            <a:endParaRPr kumimoji="1" lang="en-US" altLang="ja-JP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kumimoji="1" lang="ja-JP" alt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お役に立てたら</a:t>
            </a:r>
            <a:endParaRPr kumimoji="1" lang="en-US" altLang="ja-JP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kumimoji="1" lang="ja-JP" alt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嬉しいです。</a:t>
            </a:r>
          </a:p>
        </p:txBody>
      </p:sp>
    </p:spTree>
    <p:extLst>
      <p:ext uri="{BB962C8B-B14F-4D97-AF65-F5344CB8AC3E}">
        <p14:creationId xmlns:p14="http://schemas.microsoft.com/office/powerpoint/2010/main" val="2779536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タイトル 3">
            <a:extLst>
              <a:ext uri="{FF2B5EF4-FFF2-40B4-BE49-F238E27FC236}">
                <a16:creationId xmlns:a16="http://schemas.microsoft.com/office/drawing/2014/main" id="{1ABD613F-111C-41D6-9F8E-8B2C42A5E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</a:rPr>
              <a:t>会社情報</a:t>
            </a:r>
          </a:p>
        </p:txBody>
      </p:sp>
      <p:sp>
        <p:nvSpPr>
          <p:cNvPr id="43" name="テキスト プレースホルダー 8">
            <a:extLst>
              <a:ext uri="{FF2B5EF4-FFF2-40B4-BE49-F238E27FC236}">
                <a16:creationId xmlns:a16="http://schemas.microsoft.com/office/drawing/2014/main" id="{EA7C22CB-613A-4C0B-90B3-4A405F793D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1378" y="2509172"/>
            <a:ext cx="8577226" cy="608895"/>
          </a:xfrm>
        </p:spPr>
        <p:txBody>
          <a:bodyPr rtlCol="0"/>
          <a:lstStyle/>
          <a:p>
            <a:pPr rtl="0"/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</a:rPr>
              <a:t>株式会社シーエスシステムズは、ポイントカードも扱うシステムハウスです</a:t>
            </a:r>
            <a:endParaRPr lang="en-US" altLang="ja-JP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9" name="図プレースホルダー 58" title="建物">
            <a:extLst>
              <a:ext uri="{FF2B5EF4-FFF2-40B4-BE49-F238E27FC236}">
                <a16:creationId xmlns:a16="http://schemas.microsoft.com/office/drawing/2014/main" id="{3FCCC668-2247-4814-9CC5-9C5D4B447AA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3492" r="13492"/>
          <a:stretch>
            <a:fillRect/>
          </a:stretch>
        </p:blipFill>
        <p:spPr/>
      </p:pic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A267D224-5586-43DC-82CA-8605E158298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rtl="0"/>
              <a:t>14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4C877A1-0670-4782-98DE-E879FDBFF855}"/>
              </a:ext>
            </a:extLst>
          </p:cNvPr>
          <p:cNvSpPr/>
          <p:nvPr/>
        </p:nvSpPr>
        <p:spPr>
          <a:xfrm>
            <a:off x="11146971" y="275303"/>
            <a:ext cx="946706" cy="5899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ロゴ, 会社名&#10;&#10;自動的に生成された説明">
            <a:extLst>
              <a:ext uri="{FF2B5EF4-FFF2-40B4-BE49-F238E27FC236}">
                <a16:creationId xmlns:a16="http://schemas.microsoft.com/office/drawing/2014/main" id="{7B99150B-6CDB-4F92-A528-ACD36C00E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203" y="265778"/>
            <a:ext cx="825295" cy="590168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8E7195B7-0F4B-4DFA-A728-5EDF7605CBF4}"/>
              </a:ext>
            </a:extLst>
          </p:cNvPr>
          <p:cNvGrpSpPr/>
          <p:nvPr/>
        </p:nvGrpSpPr>
        <p:grpSpPr>
          <a:xfrm>
            <a:off x="1706664" y="6324109"/>
            <a:ext cx="4909203" cy="369332"/>
            <a:chOff x="1706664" y="6153034"/>
            <a:chExt cx="4909203" cy="369332"/>
          </a:xfrm>
        </p:grpSpPr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B49A7656-9EEB-464D-966F-23126C98B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06664" y="6180348"/>
              <a:ext cx="241200" cy="232041"/>
            </a:xfrm>
            <a:prstGeom prst="rect">
              <a:avLst/>
            </a:prstGeom>
          </p:spPr>
        </p:pic>
        <p:sp>
          <p:nvSpPr>
            <p:cNvPr id="20" name="テキスト ボックス 37">
              <a:extLst>
                <a:ext uri="{FF2B5EF4-FFF2-40B4-BE49-F238E27FC236}">
                  <a16:creationId xmlns:a16="http://schemas.microsoft.com/office/drawing/2014/main" id="{C1E96AB2-17DB-493D-8ACC-6C788F7C0706}"/>
                </a:ext>
              </a:extLst>
            </p:cNvPr>
            <p:cNvSpPr txBox="1"/>
            <p:nvPr/>
          </p:nvSpPr>
          <p:spPr>
            <a:xfrm>
              <a:off x="2066421" y="6153034"/>
              <a:ext cx="4549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18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組み込み</a:t>
              </a:r>
              <a:r>
                <a:rPr lang="en-US" altLang="ja-JP" sz="18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C++</a:t>
              </a:r>
              <a:endParaRPr lang="ja-JP" altLang="ja-JP" sz="18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2" name="テキスト ボックス 10">
            <a:extLst>
              <a:ext uri="{FF2B5EF4-FFF2-40B4-BE49-F238E27FC236}">
                <a16:creationId xmlns:a16="http://schemas.microsoft.com/office/drawing/2014/main" id="{49C87197-487F-4839-A739-DBBF61D213A2}"/>
              </a:ext>
            </a:extLst>
          </p:cNvPr>
          <p:cNvSpPr txBox="1"/>
          <p:nvPr/>
        </p:nvSpPr>
        <p:spPr>
          <a:xfrm>
            <a:off x="793689" y="4638397"/>
            <a:ext cx="444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1043056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オープン系ソフトウェア開発</a:t>
            </a:r>
            <a:endParaRPr lang="ja-JP" altLang="ja-JP" sz="18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14144E8A-47B1-4A34-A336-1F3D7B371DAA}"/>
              </a:ext>
            </a:extLst>
          </p:cNvPr>
          <p:cNvGrpSpPr/>
          <p:nvPr/>
        </p:nvGrpSpPr>
        <p:grpSpPr>
          <a:xfrm>
            <a:off x="3705700" y="5024964"/>
            <a:ext cx="4865141" cy="369332"/>
            <a:chOff x="3654255" y="4394448"/>
            <a:chExt cx="4865141" cy="369332"/>
          </a:xfrm>
        </p:grpSpPr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F099782D-CCDB-44AF-A569-11BE51CF7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4255" y="4472022"/>
              <a:ext cx="240539" cy="243904"/>
            </a:xfrm>
            <a:prstGeom prst="rect">
              <a:avLst/>
            </a:prstGeom>
          </p:spPr>
        </p:pic>
        <p:sp>
          <p:nvSpPr>
            <p:cNvPr id="25" name="テキスト ボックス 17">
              <a:extLst>
                <a:ext uri="{FF2B5EF4-FFF2-40B4-BE49-F238E27FC236}">
                  <a16:creationId xmlns:a16="http://schemas.microsoft.com/office/drawing/2014/main" id="{612BB8DE-B3D1-4862-971B-5C6634F1AB7E}"/>
                </a:ext>
              </a:extLst>
            </p:cNvPr>
            <p:cNvSpPr txBox="1"/>
            <p:nvPr/>
          </p:nvSpPr>
          <p:spPr>
            <a:xfrm>
              <a:off x="3969950" y="4394448"/>
              <a:ext cx="4549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ja-JP" sz="18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物流・在庫管理</a:t>
              </a:r>
            </a:p>
          </p:txBody>
        </p:sp>
      </p:grpSp>
      <p:sp>
        <p:nvSpPr>
          <p:cNvPr id="32" name="テキスト ボックス 10">
            <a:extLst>
              <a:ext uri="{FF2B5EF4-FFF2-40B4-BE49-F238E27FC236}">
                <a16:creationId xmlns:a16="http://schemas.microsoft.com/office/drawing/2014/main" id="{908F4668-76AF-467E-90AC-EA446DDF6D09}"/>
              </a:ext>
            </a:extLst>
          </p:cNvPr>
          <p:cNvSpPr txBox="1"/>
          <p:nvPr/>
        </p:nvSpPr>
        <p:spPr>
          <a:xfrm>
            <a:off x="797367" y="3514075"/>
            <a:ext cx="444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1043056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ポイントカードシステム</a:t>
            </a:r>
            <a:endParaRPr lang="ja-JP" altLang="ja-JP" sz="18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7" name="図 36" descr="白, リモート, 室内, 座っている が含まれている画像&#10;&#10;非常に高い精度で生成された説明">
            <a:extLst>
              <a:ext uri="{FF2B5EF4-FFF2-40B4-BE49-F238E27FC236}">
                <a16:creationId xmlns:a16="http://schemas.microsoft.com/office/drawing/2014/main" id="{9C161929-3C0C-4F1D-8E34-41ED98C041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154" y="3328651"/>
            <a:ext cx="977674" cy="1034763"/>
          </a:xfrm>
          <a:prstGeom prst="rect">
            <a:avLst/>
          </a:prstGeom>
        </p:spPr>
      </p:pic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DA6D27D0-D526-47AD-B4E5-959B85116067}"/>
              </a:ext>
            </a:extLst>
          </p:cNvPr>
          <p:cNvGrpSpPr/>
          <p:nvPr/>
        </p:nvGrpSpPr>
        <p:grpSpPr>
          <a:xfrm>
            <a:off x="5297276" y="3723272"/>
            <a:ext cx="1508687" cy="1099791"/>
            <a:chOff x="5787797" y="2938696"/>
            <a:chExt cx="1508687" cy="1099791"/>
          </a:xfrm>
        </p:grpSpPr>
        <p:pic>
          <p:nvPicPr>
            <p:cNvPr id="38" name="図 37">
              <a:extLst>
                <a:ext uri="{FF2B5EF4-FFF2-40B4-BE49-F238E27FC236}">
                  <a16:creationId xmlns:a16="http://schemas.microsoft.com/office/drawing/2014/main" id="{D8B5B356-D666-46D9-88F5-C005D6C2D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7797" y="2938696"/>
              <a:ext cx="1508687" cy="1099791"/>
            </a:xfrm>
            <a:prstGeom prst="rect">
              <a:avLst/>
            </a:prstGeom>
          </p:spPr>
        </p:pic>
        <p:pic>
          <p:nvPicPr>
            <p:cNvPr id="39" name="図 38">
              <a:extLst>
                <a:ext uri="{FF2B5EF4-FFF2-40B4-BE49-F238E27FC236}">
                  <a16:creationId xmlns:a16="http://schemas.microsoft.com/office/drawing/2014/main" id="{17D2FCDA-A6A5-431E-BD64-778BABEC0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1620" y="3142081"/>
              <a:ext cx="942547" cy="589879"/>
            </a:xfrm>
            <a:prstGeom prst="rect">
              <a:avLst/>
            </a:prstGeom>
          </p:spPr>
        </p:pic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71861C3E-DA71-4A5C-BD24-2C339D4D4EBB}"/>
              </a:ext>
            </a:extLst>
          </p:cNvPr>
          <p:cNvGrpSpPr/>
          <p:nvPr/>
        </p:nvGrpSpPr>
        <p:grpSpPr>
          <a:xfrm>
            <a:off x="1706664" y="4227028"/>
            <a:ext cx="4790646" cy="369332"/>
            <a:chOff x="1706664" y="3559282"/>
            <a:chExt cx="4790646" cy="369332"/>
          </a:xfrm>
        </p:grpSpPr>
        <p:sp>
          <p:nvSpPr>
            <p:cNvPr id="11" name="テキスト ボックス 23">
              <a:extLst>
                <a:ext uri="{FF2B5EF4-FFF2-40B4-BE49-F238E27FC236}">
                  <a16:creationId xmlns:a16="http://schemas.microsoft.com/office/drawing/2014/main" id="{61F0E223-1AF3-4F12-A59E-3A1AA20D792E}"/>
                </a:ext>
              </a:extLst>
            </p:cNvPr>
            <p:cNvSpPr txBox="1"/>
            <p:nvPr/>
          </p:nvSpPr>
          <p:spPr>
            <a:xfrm>
              <a:off x="1947864" y="3559282"/>
              <a:ext cx="4549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18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オリジナル顧客管理システム</a:t>
              </a:r>
              <a:endParaRPr lang="ja-JP" altLang="ja-JP" sz="18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5" name="図 44">
              <a:extLst>
                <a:ext uri="{FF2B5EF4-FFF2-40B4-BE49-F238E27FC236}">
                  <a16:creationId xmlns:a16="http://schemas.microsoft.com/office/drawing/2014/main" id="{6EEBD03D-15E2-4027-9AC5-D9FBBB737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06664" y="3634029"/>
              <a:ext cx="241200" cy="232041"/>
            </a:xfrm>
            <a:prstGeom prst="rect">
              <a:avLst/>
            </a:prstGeom>
          </p:spPr>
        </p:pic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D86692D3-B802-4645-9914-E40051EFC877}"/>
              </a:ext>
            </a:extLst>
          </p:cNvPr>
          <p:cNvGrpSpPr/>
          <p:nvPr/>
        </p:nvGrpSpPr>
        <p:grpSpPr>
          <a:xfrm>
            <a:off x="1706664" y="5975072"/>
            <a:ext cx="4909203" cy="369332"/>
            <a:chOff x="1706664" y="6153034"/>
            <a:chExt cx="4909203" cy="369332"/>
          </a:xfrm>
        </p:grpSpPr>
        <p:pic>
          <p:nvPicPr>
            <p:cNvPr id="49" name="図 48">
              <a:extLst>
                <a:ext uri="{FF2B5EF4-FFF2-40B4-BE49-F238E27FC236}">
                  <a16:creationId xmlns:a16="http://schemas.microsoft.com/office/drawing/2014/main" id="{319C3B25-91BD-4C87-8D53-A1931539E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06664" y="6180348"/>
              <a:ext cx="241200" cy="232041"/>
            </a:xfrm>
            <a:prstGeom prst="rect">
              <a:avLst/>
            </a:prstGeom>
          </p:spPr>
        </p:pic>
        <p:sp>
          <p:nvSpPr>
            <p:cNvPr id="50" name="テキスト ボックス 37">
              <a:extLst>
                <a:ext uri="{FF2B5EF4-FFF2-40B4-BE49-F238E27FC236}">
                  <a16:creationId xmlns:a16="http://schemas.microsoft.com/office/drawing/2014/main" id="{EC37647E-2AD2-4CD3-810B-9CCDE5E05BFD}"/>
                </a:ext>
              </a:extLst>
            </p:cNvPr>
            <p:cNvSpPr txBox="1"/>
            <p:nvPr/>
          </p:nvSpPr>
          <p:spPr>
            <a:xfrm>
              <a:off x="2066421" y="6153034"/>
              <a:ext cx="4549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18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C++</a:t>
              </a:r>
              <a:endParaRPr lang="ja-JP" altLang="ja-JP" sz="18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4B32F4CE-8A9B-4D23-8512-3621328C6A1E}"/>
              </a:ext>
            </a:extLst>
          </p:cNvPr>
          <p:cNvGrpSpPr/>
          <p:nvPr/>
        </p:nvGrpSpPr>
        <p:grpSpPr>
          <a:xfrm>
            <a:off x="1706664" y="5626037"/>
            <a:ext cx="4909203" cy="369332"/>
            <a:chOff x="1706664" y="6153034"/>
            <a:chExt cx="4909203" cy="369332"/>
          </a:xfrm>
        </p:grpSpPr>
        <p:pic>
          <p:nvPicPr>
            <p:cNvPr id="52" name="図 51">
              <a:extLst>
                <a:ext uri="{FF2B5EF4-FFF2-40B4-BE49-F238E27FC236}">
                  <a16:creationId xmlns:a16="http://schemas.microsoft.com/office/drawing/2014/main" id="{9DECDF10-914E-4B49-B3B3-7552A634D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06664" y="6180348"/>
              <a:ext cx="241200" cy="232041"/>
            </a:xfrm>
            <a:prstGeom prst="rect">
              <a:avLst/>
            </a:prstGeom>
          </p:spPr>
        </p:pic>
        <p:sp>
          <p:nvSpPr>
            <p:cNvPr id="53" name="テキスト ボックス 37">
              <a:extLst>
                <a:ext uri="{FF2B5EF4-FFF2-40B4-BE49-F238E27FC236}">
                  <a16:creationId xmlns:a16="http://schemas.microsoft.com/office/drawing/2014/main" id="{09C0B99C-B04B-4BC5-B3B6-350173C8851B}"/>
                </a:ext>
              </a:extLst>
            </p:cNvPr>
            <p:cNvSpPr txBox="1"/>
            <p:nvPr/>
          </p:nvSpPr>
          <p:spPr>
            <a:xfrm>
              <a:off x="2066421" y="6153034"/>
              <a:ext cx="4549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18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JavaScript</a:t>
              </a:r>
              <a:endParaRPr lang="ja-JP" altLang="ja-JP" sz="18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70B8114F-5FAC-493F-9FE1-DD1370150DD7}"/>
              </a:ext>
            </a:extLst>
          </p:cNvPr>
          <p:cNvGrpSpPr/>
          <p:nvPr/>
        </p:nvGrpSpPr>
        <p:grpSpPr>
          <a:xfrm>
            <a:off x="1706664" y="5277002"/>
            <a:ext cx="4909203" cy="369332"/>
            <a:chOff x="1706664" y="6153034"/>
            <a:chExt cx="4909203" cy="369332"/>
          </a:xfrm>
        </p:grpSpPr>
        <p:pic>
          <p:nvPicPr>
            <p:cNvPr id="55" name="図 54">
              <a:extLst>
                <a:ext uri="{FF2B5EF4-FFF2-40B4-BE49-F238E27FC236}">
                  <a16:creationId xmlns:a16="http://schemas.microsoft.com/office/drawing/2014/main" id="{48BC2B31-9E86-41C4-B221-2FDBCFAFD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06664" y="6180348"/>
              <a:ext cx="241200" cy="232041"/>
            </a:xfrm>
            <a:prstGeom prst="rect">
              <a:avLst/>
            </a:prstGeom>
          </p:spPr>
        </p:pic>
        <p:sp>
          <p:nvSpPr>
            <p:cNvPr id="56" name="テキスト ボックス 37">
              <a:extLst>
                <a:ext uri="{FF2B5EF4-FFF2-40B4-BE49-F238E27FC236}">
                  <a16:creationId xmlns:a16="http://schemas.microsoft.com/office/drawing/2014/main" id="{E5C3440D-A7AF-4A43-A193-E5B472C950BD}"/>
                </a:ext>
              </a:extLst>
            </p:cNvPr>
            <p:cNvSpPr txBox="1"/>
            <p:nvPr/>
          </p:nvSpPr>
          <p:spPr>
            <a:xfrm>
              <a:off x="2066421" y="6153034"/>
              <a:ext cx="4549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18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C#</a:t>
              </a:r>
              <a:endParaRPr lang="ja-JP" altLang="ja-JP" sz="18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60F98E02-CFE0-492E-952B-7EF8A7580078}"/>
              </a:ext>
            </a:extLst>
          </p:cNvPr>
          <p:cNvGrpSpPr/>
          <p:nvPr/>
        </p:nvGrpSpPr>
        <p:grpSpPr>
          <a:xfrm>
            <a:off x="1706664" y="4927967"/>
            <a:ext cx="4909203" cy="369332"/>
            <a:chOff x="1706664" y="6153034"/>
            <a:chExt cx="4909203" cy="369332"/>
          </a:xfrm>
        </p:grpSpPr>
        <p:pic>
          <p:nvPicPr>
            <p:cNvPr id="58" name="図 57">
              <a:extLst>
                <a:ext uri="{FF2B5EF4-FFF2-40B4-BE49-F238E27FC236}">
                  <a16:creationId xmlns:a16="http://schemas.microsoft.com/office/drawing/2014/main" id="{7967DE86-4FB1-4756-90A0-F5B7AF886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06664" y="6180348"/>
              <a:ext cx="241200" cy="232041"/>
            </a:xfrm>
            <a:prstGeom prst="rect">
              <a:avLst/>
            </a:prstGeom>
          </p:spPr>
        </p:pic>
        <p:sp>
          <p:nvSpPr>
            <p:cNvPr id="60" name="テキスト ボックス 37">
              <a:extLst>
                <a:ext uri="{FF2B5EF4-FFF2-40B4-BE49-F238E27FC236}">
                  <a16:creationId xmlns:a16="http://schemas.microsoft.com/office/drawing/2014/main" id="{EB64D2E5-F6C6-4F2C-BAC1-D26AE56113E9}"/>
                </a:ext>
              </a:extLst>
            </p:cNvPr>
            <p:cNvSpPr txBox="1"/>
            <p:nvPr/>
          </p:nvSpPr>
          <p:spPr>
            <a:xfrm>
              <a:off x="2066421" y="6153034"/>
              <a:ext cx="4549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18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Java</a:t>
              </a:r>
              <a:endParaRPr lang="ja-JP" altLang="ja-JP" sz="18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85671A14-08ED-4F10-94C1-2F56AFBF705C}"/>
              </a:ext>
            </a:extLst>
          </p:cNvPr>
          <p:cNvGrpSpPr/>
          <p:nvPr/>
        </p:nvGrpSpPr>
        <p:grpSpPr>
          <a:xfrm>
            <a:off x="3705700" y="5412065"/>
            <a:ext cx="4865141" cy="369332"/>
            <a:chOff x="3654255" y="4394448"/>
            <a:chExt cx="4865141" cy="369332"/>
          </a:xfrm>
        </p:grpSpPr>
        <p:pic>
          <p:nvPicPr>
            <p:cNvPr id="62" name="図 61">
              <a:extLst>
                <a:ext uri="{FF2B5EF4-FFF2-40B4-BE49-F238E27FC236}">
                  <a16:creationId xmlns:a16="http://schemas.microsoft.com/office/drawing/2014/main" id="{1B133F23-7E87-4465-840B-55DFE0C4C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4255" y="4472022"/>
              <a:ext cx="240539" cy="243904"/>
            </a:xfrm>
            <a:prstGeom prst="rect">
              <a:avLst/>
            </a:prstGeom>
          </p:spPr>
        </p:pic>
        <p:sp>
          <p:nvSpPr>
            <p:cNvPr id="63" name="テキスト ボックス 17">
              <a:extLst>
                <a:ext uri="{FF2B5EF4-FFF2-40B4-BE49-F238E27FC236}">
                  <a16:creationId xmlns:a16="http://schemas.microsoft.com/office/drawing/2014/main" id="{A466F318-C93D-4697-9E06-613CB4CB718F}"/>
                </a:ext>
              </a:extLst>
            </p:cNvPr>
            <p:cNvSpPr txBox="1"/>
            <p:nvPr/>
          </p:nvSpPr>
          <p:spPr>
            <a:xfrm>
              <a:off x="3969950" y="4394448"/>
              <a:ext cx="4549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18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製薬分野</a:t>
              </a:r>
              <a:endParaRPr lang="ja-JP" altLang="ja-JP" sz="18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626BEA24-2EDC-404A-BBAC-2E303AFED9DA}"/>
              </a:ext>
            </a:extLst>
          </p:cNvPr>
          <p:cNvGrpSpPr/>
          <p:nvPr/>
        </p:nvGrpSpPr>
        <p:grpSpPr>
          <a:xfrm>
            <a:off x="3705700" y="5799166"/>
            <a:ext cx="4865141" cy="369332"/>
            <a:chOff x="3654255" y="4394448"/>
            <a:chExt cx="4865141" cy="369332"/>
          </a:xfrm>
        </p:grpSpPr>
        <p:pic>
          <p:nvPicPr>
            <p:cNvPr id="65" name="図 64">
              <a:extLst>
                <a:ext uri="{FF2B5EF4-FFF2-40B4-BE49-F238E27FC236}">
                  <a16:creationId xmlns:a16="http://schemas.microsoft.com/office/drawing/2014/main" id="{9495E390-2900-4BD7-AA28-CB8CFEA7A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4255" y="4472022"/>
              <a:ext cx="240539" cy="243904"/>
            </a:xfrm>
            <a:prstGeom prst="rect">
              <a:avLst/>
            </a:prstGeom>
          </p:spPr>
        </p:pic>
        <p:sp>
          <p:nvSpPr>
            <p:cNvPr id="66" name="テキスト ボックス 17">
              <a:extLst>
                <a:ext uri="{FF2B5EF4-FFF2-40B4-BE49-F238E27FC236}">
                  <a16:creationId xmlns:a16="http://schemas.microsoft.com/office/drawing/2014/main" id="{875901A3-DD34-4029-93C7-B7EB2C2A60A0}"/>
                </a:ext>
              </a:extLst>
            </p:cNvPr>
            <p:cNvSpPr txBox="1"/>
            <p:nvPr/>
          </p:nvSpPr>
          <p:spPr>
            <a:xfrm>
              <a:off x="3969950" y="4394448"/>
              <a:ext cx="4549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18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経理システム</a:t>
              </a:r>
              <a:endParaRPr lang="ja-JP" altLang="ja-JP" sz="18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D3A4E4B2-FA76-4B55-AE08-8FFEFE264383}"/>
              </a:ext>
            </a:extLst>
          </p:cNvPr>
          <p:cNvGrpSpPr/>
          <p:nvPr/>
        </p:nvGrpSpPr>
        <p:grpSpPr>
          <a:xfrm>
            <a:off x="3705700" y="6186268"/>
            <a:ext cx="4865141" cy="369332"/>
            <a:chOff x="3654255" y="4394448"/>
            <a:chExt cx="4865141" cy="369332"/>
          </a:xfrm>
        </p:grpSpPr>
        <p:pic>
          <p:nvPicPr>
            <p:cNvPr id="68" name="図 67">
              <a:extLst>
                <a:ext uri="{FF2B5EF4-FFF2-40B4-BE49-F238E27FC236}">
                  <a16:creationId xmlns:a16="http://schemas.microsoft.com/office/drawing/2014/main" id="{E2E5E6C5-9368-457D-A1A9-1ABDD8F6D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4255" y="4472022"/>
              <a:ext cx="240539" cy="243904"/>
            </a:xfrm>
            <a:prstGeom prst="rect">
              <a:avLst/>
            </a:prstGeom>
          </p:spPr>
        </p:pic>
        <p:sp>
          <p:nvSpPr>
            <p:cNvPr id="69" name="テキスト ボックス 17">
              <a:extLst>
                <a:ext uri="{FF2B5EF4-FFF2-40B4-BE49-F238E27FC236}">
                  <a16:creationId xmlns:a16="http://schemas.microsoft.com/office/drawing/2014/main" id="{294910BD-A3CE-42D1-B518-1FF28C17DC5E}"/>
                </a:ext>
              </a:extLst>
            </p:cNvPr>
            <p:cNvSpPr txBox="1"/>
            <p:nvPr/>
          </p:nvSpPr>
          <p:spPr>
            <a:xfrm>
              <a:off x="3969950" y="4394448"/>
              <a:ext cx="4549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18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予約管理システム</a:t>
              </a:r>
              <a:endParaRPr lang="ja-JP" altLang="ja-JP" sz="18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E42DFD0B-0B98-4434-9712-2160629B9200}"/>
              </a:ext>
            </a:extLst>
          </p:cNvPr>
          <p:cNvGrpSpPr/>
          <p:nvPr/>
        </p:nvGrpSpPr>
        <p:grpSpPr>
          <a:xfrm>
            <a:off x="1706664" y="3846033"/>
            <a:ext cx="4790646" cy="369332"/>
            <a:chOff x="1706664" y="3559282"/>
            <a:chExt cx="4790646" cy="369332"/>
          </a:xfrm>
        </p:grpSpPr>
        <p:sp>
          <p:nvSpPr>
            <p:cNvPr id="71" name="テキスト ボックス 23">
              <a:extLst>
                <a:ext uri="{FF2B5EF4-FFF2-40B4-BE49-F238E27FC236}">
                  <a16:creationId xmlns:a16="http://schemas.microsoft.com/office/drawing/2014/main" id="{CE0B7898-BED6-4AC5-9710-B64453248BC8}"/>
                </a:ext>
              </a:extLst>
            </p:cNvPr>
            <p:cNvSpPr txBox="1"/>
            <p:nvPr/>
          </p:nvSpPr>
          <p:spPr>
            <a:xfrm>
              <a:off x="1947864" y="3559282"/>
              <a:ext cx="4549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18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オリジナルカード</a:t>
              </a:r>
              <a:endParaRPr lang="ja-JP" altLang="ja-JP" sz="18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2" name="図 71">
              <a:extLst>
                <a:ext uri="{FF2B5EF4-FFF2-40B4-BE49-F238E27FC236}">
                  <a16:creationId xmlns:a16="http://schemas.microsoft.com/office/drawing/2014/main" id="{1FBF887D-2A5F-4F7F-B9E5-358251BE8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06664" y="3634029"/>
              <a:ext cx="241200" cy="232041"/>
            </a:xfrm>
            <a:prstGeom prst="rect">
              <a:avLst/>
            </a:prstGeom>
          </p:spPr>
        </p:pic>
      </p:grp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7F7BFA47-0745-4A7D-94A0-3A046463308E}"/>
              </a:ext>
            </a:extLst>
          </p:cNvPr>
          <p:cNvSpPr txBox="1"/>
          <p:nvPr/>
        </p:nvSpPr>
        <p:spPr>
          <a:xfrm>
            <a:off x="531376" y="2823212"/>
            <a:ext cx="6585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〒</a:t>
            </a:r>
            <a:r>
              <a:rPr kumimoji="1" lang="en-US" altLang="ja-JP"/>
              <a:t>1030002 </a:t>
            </a:r>
            <a:r>
              <a:rPr kumimoji="1" lang="ja-JP" altLang="en-US"/>
              <a:t>東京都中央区日本橋馬喰町</a:t>
            </a:r>
            <a:r>
              <a:rPr kumimoji="1" lang="en-US" altLang="ja-JP"/>
              <a:t>1-12-7 803</a:t>
            </a:r>
          </a:p>
          <a:p>
            <a:r>
              <a:rPr kumimoji="1" lang="en-US" altLang="ja-JP"/>
              <a:t>TEL) 03-6661-7803   FAX) 03-6661-7804   </a:t>
            </a:r>
            <a:r>
              <a:rPr kumimoji="1" lang="ja-JP" altLang="en-US"/>
              <a:t>代表 河合 紀明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EC2CBF7-5EBC-5FB9-DDA1-C89DAC8CA3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1376" y="504091"/>
            <a:ext cx="1168264" cy="89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66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プレースホルダー 16" title="建物の画像">
            <a:extLst>
              <a:ext uri="{FF2B5EF4-FFF2-40B4-BE49-F238E27FC236}">
                <a16:creationId xmlns:a16="http://schemas.microsoft.com/office/drawing/2014/main" id="{BA026684-ED32-4C82-8EFB-03E9E047EA3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0784" r="20784"/>
          <a:stretch>
            <a:fillRect/>
          </a:stretch>
        </p:blipFill>
        <p:spPr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</p:pic>
      <p:sp>
        <p:nvSpPr>
          <p:cNvPr id="19" name="六角形 18" descr="画像アクセントの中心に濃い単色の六角形">
            <a:extLst>
              <a:ext uri="{FF2B5EF4-FFF2-40B4-BE49-F238E27FC236}">
                <a16:creationId xmlns:a16="http://schemas.microsoft.com/office/drawing/2014/main" id="{7CE8B54A-D8B2-498F-ACFB-31AC2DEB83FA}"/>
              </a:ext>
            </a:extLst>
          </p:cNvPr>
          <p:cNvSpPr/>
          <p:nvPr/>
        </p:nvSpPr>
        <p:spPr>
          <a:xfrm rot="16200000">
            <a:off x="2679702" y="2388914"/>
            <a:ext cx="2412998" cy="2080172"/>
          </a:xfrm>
          <a:prstGeom prst="hexagon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E86452-6AEA-4380-9682-AB26317ADB62}"/>
              </a:ext>
            </a:extLst>
          </p:cNvPr>
          <p:cNvSpPr txBox="1"/>
          <p:nvPr/>
        </p:nvSpPr>
        <p:spPr>
          <a:xfrm>
            <a:off x="2849936" y="3721693"/>
            <a:ext cx="20954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ja-JP" altLang="en-US" sz="13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alibri Light" panose="020F0302020204030204" pitchFamily="34" charset="0"/>
              </a:rPr>
              <a:t>株式会社シーエスシステムズ</a:t>
            </a:r>
            <a:endParaRPr lang="en-US" altLang="ja-JP" sz="1300" b="1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Calibri Light" panose="020F0302020204030204" pitchFamily="34" charset="0"/>
            </a:endParaRPr>
          </a:p>
        </p:txBody>
      </p:sp>
      <p:sp>
        <p:nvSpPr>
          <p:cNvPr id="8" name="タイトル 7">
            <a:extLst>
              <a:ext uri="{FF2B5EF4-FFF2-40B4-BE49-F238E27FC236}">
                <a16:creationId xmlns:a16="http://schemas.microsoft.com/office/drawing/2014/main" id="{8B6C5EAB-81FF-4827-A160-22F4363C6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5721" y="1821022"/>
            <a:ext cx="5085351" cy="1616252"/>
          </a:xfrm>
        </p:spPr>
        <p:txBody>
          <a:bodyPr rtlCol="0"/>
          <a:lstStyle/>
          <a:p>
            <a:pPr rtl="0"/>
            <a:r>
              <a:rPr lang="ja-JP" altLang="en-US" b="0">
                <a:latin typeface="Meiryo UI" panose="020B0604030504040204" pitchFamily="50" charset="-128"/>
                <a:ea typeface="Meiryo UI" panose="020B0604030504040204" pitchFamily="50" charset="-128"/>
              </a:rPr>
              <a:t>ありがとうございました。</a:t>
            </a:r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B6611344-9447-438E-873C-299AF4110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</a:rPr>
              <a:t>松島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</a:rPr>
              <a:t>和宏</a:t>
            </a:r>
            <a:endParaRPr lang="en-US" altLang="ja-JP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プレースホルダー 14">
            <a:extLst>
              <a:ext uri="{FF2B5EF4-FFF2-40B4-BE49-F238E27FC236}">
                <a16:creationId xmlns:a16="http://schemas.microsoft.com/office/drawing/2014/main" id="{7A3FB895-3D21-4707-8EDE-3F825906DE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</a:rPr>
              <a:t>03-6661-7803</a:t>
            </a:r>
          </a:p>
        </p:txBody>
      </p:sp>
      <p:sp>
        <p:nvSpPr>
          <p:cNvPr id="23" name="テキスト プレースホルダー 22">
            <a:extLst>
              <a:ext uri="{FF2B5EF4-FFF2-40B4-BE49-F238E27FC236}">
                <a16:creationId xmlns:a16="http://schemas.microsoft.com/office/drawing/2014/main" id="{A0B41C33-430D-4B31-A546-F856469194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22928" y="4216669"/>
            <a:ext cx="4149872" cy="289070"/>
          </a:xfrm>
        </p:spPr>
        <p:txBody>
          <a:bodyPr rtlCol="0"/>
          <a:lstStyle/>
          <a:p>
            <a:pPr rtl="0"/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</a:rPr>
              <a:t>query@cs1.co.jp</a:t>
            </a:r>
          </a:p>
        </p:txBody>
      </p:sp>
      <p:sp>
        <p:nvSpPr>
          <p:cNvPr id="24" name="テキスト プレースホルダー 23">
            <a:extLst>
              <a:ext uri="{FF2B5EF4-FFF2-40B4-BE49-F238E27FC236}">
                <a16:creationId xmlns:a16="http://schemas.microsoft.com/office/drawing/2014/main" id="{E62065D0-127B-4884-9760-D1FFEC38A6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22929" y="4594957"/>
            <a:ext cx="3856908" cy="288000"/>
          </a:xfrm>
        </p:spPr>
        <p:txBody>
          <a:bodyPr rtlCol="0"/>
          <a:lstStyle/>
          <a:p>
            <a:pPr rtl="0"/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</a:rPr>
              <a:t>https://cs1.co.jp/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9395424-5BAE-4C6F-80DD-18CC9F8C3711}"/>
              </a:ext>
            </a:extLst>
          </p:cNvPr>
          <p:cNvSpPr/>
          <p:nvPr/>
        </p:nvSpPr>
        <p:spPr>
          <a:xfrm>
            <a:off x="3324226" y="2815161"/>
            <a:ext cx="1181590" cy="8514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9076A0EF-B08B-46A0-AE76-BD42ECD97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138" y="2870248"/>
            <a:ext cx="1057765" cy="75640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2A34195-73F5-4CD5-B1C5-5E1AC3DE0B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387" y="4972175"/>
            <a:ext cx="1271345" cy="1450239"/>
          </a:xfrm>
          <a:prstGeom prst="rect">
            <a:avLst/>
          </a:prstGeom>
        </p:spPr>
      </p:pic>
      <p:sp>
        <p:nvSpPr>
          <p:cNvPr id="3" name="スクロール: 横 2">
            <a:extLst>
              <a:ext uri="{FF2B5EF4-FFF2-40B4-BE49-F238E27FC236}">
                <a16:creationId xmlns:a16="http://schemas.microsoft.com/office/drawing/2014/main" id="{C442583A-7869-4559-B914-D7DAFB580D11}"/>
              </a:ext>
            </a:extLst>
          </p:cNvPr>
          <p:cNvSpPr/>
          <p:nvPr/>
        </p:nvSpPr>
        <p:spPr>
          <a:xfrm>
            <a:off x="4443903" y="5709582"/>
            <a:ext cx="5938585" cy="969717"/>
          </a:xfrm>
          <a:prstGeom prst="horizontalScroll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御社での</a:t>
            </a:r>
            <a:r>
              <a:rPr kumimoji="1" lang="en-US" altLang="ja-JP" err="1"/>
              <a:t>kinton</a:t>
            </a:r>
            <a:r>
              <a:rPr kumimoji="1" lang="ja-JP" altLang="en-US"/>
              <a:t>の活用に、是非、協力させてください。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2260955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8BA03847-A1E6-96F2-500A-8DEE0E33EC19}"/>
              </a:ext>
            </a:extLst>
          </p:cNvPr>
          <p:cNvGrpSpPr/>
          <p:nvPr/>
        </p:nvGrpSpPr>
        <p:grpSpPr>
          <a:xfrm rot="1604674">
            <a:off x="6596520" y="3204068"/>
            <a:ext cx="2944243" cy="2410196"/>
            <a:chOff x="310186" y="960572"/>
            <a:chExt cx="4546201" cy="3191926"/>
          </a:xfrm>
        </p:grpSpPr>
        <p:sp>
          <p:nvSpPr>
            <p:cNvPr id="29" name="四角形: 角を丸くする 28">
              <a:extLst>
                <a:ext uri="{FF2B5EF4-FFF2-40B4-BE49-F238E27FC236}">
                  <a16:creationId xmlns:a16="http://schemas.microsoft.com/office/drawing/2014/main" id="{037AB01A-D643-CB9C-7647-A3C9024563D1}"/>
                </a:ext>
              </a:extLst>
            </p:cNvPr>
            <p:cNvSpPr/>
            <p:nvPr/>
          </p:nvSpPr>
          <p:spPr>
            <a:xfrm>
              <a:off x="310186" y="960572"/>
              <a:ext cx="4453947" cy="3191926"/>
            </a:xfrm>
            <a:prstGeom prst="roundRect">
              <a:avLst>
                <a:gd name="adj" fmla="val 3888"/>
              </a:avLst>
            </a:prstGeom>
            <a:solidFill>
              <a:schemeClr val="accent6">
                <a:lumMod val="20000"/>
                <a:lumOff val="80000"/>
                <a:alpha val="11000"/>
              </a:schemeClr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0" name="グループ 20">
              <a:extLst>
                <a:ext uri="{FF2B5EF4-FFF2-40B4-BE49-F238E27FC236}">
                  <a16:creationId xmlns:a16="http://schemas.microsoft.com/office/drawing/2014/main" id="{A8955203-7B50-3036-2E6F-DB71A47E7436}"/>
                </a:ext>
              </a:extLst>
            </p:cNvPr>
            <p:cNvGrpSpPr/>
            <p:nvPr/>
          </p:nvGrpSpPr>
          <p:grpSpPr>
            <a:xfrm>
              <a:off x="594596" y="1210900"/>
              <a:ext cx="4261791" cy="369332"/>
              <a:chOff x="518433" y="1851126"/>
              <a:chExt cx="4201583" cy="369332"/>
            </a:xfrm>
          </p:grpSpPr>
          <p:sp>
            <p:nvSpPr>
              <p:cNvPr id="42" name="長方形:角丸 5">
                <a:extLst>
                  <a:ext uri="{FF2B5EF4-FFF2-40B4-BE49-F238E27FC236}">
                    <a16:creationId xmlns:a16="http://schemas.microsoft.com/office/drawing/2014/main" id="{E40776F4-6D77-C6C8-4458-CEEF3A04C058}"/>
                  </a:ext>
                </a:extLst>
              </p:cNvPr>
              <p:cNvSpPr/>
              <p:nvPr/>
            </p:nvSpPr>
            <p:spPr>
              <a:xfrm>
                <a:off x="518433" y="1933574"/>
                <a:ext cx="443592" cy="232296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3" name="長方形 7">
                <a:extLst>
                  <a:ext uri="{FF2B5EF4-FFF2-40B4-BE49-F238E27FC236}">
                    <a16:creationId xmlns:a16="http://schemas.microsoft.com/office/drawing/2014/main" id="{92F64DCB-670B-6DB7-A43E-9DE765E798C5}"/>
                  </a:ext>
                </a:extLst>
              </p:cNvPr>
              <p:cNvSpPr/>
              <p:nvPr/>
            </p:nvSpPr>
            <p:spPr>
              <a:xfrm>
                <a:off x="1183821" y="1851126"/>
                <a:ext cx="3536195" cy="369332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rtl="0"/>
                <a:r>
                  <a:rPr lang="ja-JP" altLang="en-US" sz="24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  <a:cs typeface="Segoe UI" panose="020B0502040204020203" pitchFamily="34" charset="0"/>
                  </a:rPr>
                  <a:t>業務アプリの作成</a:t>
                </a:r>
                <a:endParaRPr lang="en-US" altLang="ja-JP" sz="2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1" name="グループ 19">
              <a:extLst>
                <a:ext uri="{FF2B5EF4-FFF2-40B4-BE49-F238E27FC236}">
                  <a16:creationId xmlns:a16="http://schemas.microsoft.com/office/drawing/2014/main" id="{481F74C7-FA3A-59AE-EDA1-9CF0B5B78BA8}"/>
                </a:ext>
              </a:extLst>
            </p:cNvPr>
            <p:cNvGrpSpPr/>
            <p:nvPr/>
          </p:nvGrpSpPr>
          <p:grpSpPr>
            <a:xfrm>
              <a:off x="584764" y="1793664"/>
              <a:ext cx="4261791" cy="369332"/>
              <a:chOff x="518433" y="2765179"/>
              <a:chExt cx="4201583" cy="369332"/>
            </a:xfrm>
          </p:grpSpPr>
          <p:sp>
            <p:nvSpPr>
              <p:cNvPr id="40" name="長方形:角丸 8">
                <a:extLst>
                  <a:ext uri="{FF2B5EF4-FFF2-40B4-BE49-F238E27FC236}">
                    <a16:creationId xmlns:a16="http://schemas.microsoft.com/office/drawing/2014/main" id="{522EB323-F2C3-AC02-247C-9758DF6AE226}"/>
                  </a:ext>
                </a:extLst>
              </p:cNvPr>
              <p:cNvSpPr/>
              <p:nvPr/>
            </p:nvSpPr>
            <p:spPr>
              <a:xfrm>
                <a:off x="518433" y="2847627"/>
                <a:ext cx="443592" cy="232296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1" name="長方形 9">
                <a:extLst>
                  <a:ext uri="{FF2B5EF4-FFF2-40B4-BE49-F238E27FC236}">
                    <a16:creationId xmlns:a16="http://schemas.microsoft.com/office/drawing/2014/main" id="{B84B3BCE-977A-6ECD-252A-CDFDCEB031A7}"/>
                  </a:ext>
                </a:extLst>
              </p:cNvPr>
              <p:cNvSpPr/>
              <p:nvPr/>
            </p:nvSpPr>
            <p:spPr>
              <a:xfrm>
                <a:off x="1183821" y="2765179"/>
                <a:ext cx="3536195" cy="369332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rtl="0"/>
                <a:r>
                  <a:rPr lang="ja-JP" altLang="en-US" sz="24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  <a:cs typeface="Segoe UI" panose="020B0502040204020203" pitchFamily="34" charset="0"/>
                  </a:rPr>
                  <a:t>コミュニケーション</a:t>
                </a:r>
                <a:endParaRPr lang="en-US" altLang="ja-JP" sz="2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2" name="グループ 18">
              <a:extLst>
                <a:ext uri="{FF2B5EF4-FFF2-40B4-BE49-F238E27FC236}">
                  <a16:creationId xmlns:a16="http://schemas.microsoft.com/office/drawing/2014/main" id="{506E4DB8-8CED-57AC-A0F5-6C65B7E822D3}"/>
                </a:ext>
              </a:extLst>
            </p:cNvPr>
            <p:cNvGrpSpPr/>
            <p:nvPr/>
          </p:nvGrpSpPr>
          <p:grpSpPr>
            <a:xfrm>
              <a:off x="574930" y="2447811"/>
              <a:ext cx="4261791" cy="369332"/>
              <a:chOff x="518433" y="3664582"/>
              <a:chExt cx="4201583" cy="369332"/>
            </a:xfrm>
          </p:grpSpPr>
          <p:sp>
            <p:nvSpPr>
              <p:cNvPr id="38" name="長方形:角丸 10">
                <a:extLst>
                  <a:ext uri="{FF2B5EF4-FFF2-40B4-BE49-F238E27FC236}">
                    <a16:creationId xmlns:a16="http://schemas.microsoft.com/office/drawing/2014/main" id="{9ACCD766-7B81-ADC3-14AD-27608604DDE9}"/>
                  </a:ext>
                </a:extLst>
              </p:cNvPr>
              <p:cNvSpPr/>
              <p:nvPr/>
            </p:nvSpPr>
            <p:spPr>
              <a:xfrm>
                <a:off x="518433" y="3727980"/>
                <a:ext cx="443592" cy="232296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9" name="長方形 11">
                <a:extLst>
                  <a:ext uri="{FF2B5EF4-FFF2-40B4-BE49-F238E27FC236}">
                    <a16:creationId xmlns:a16="http://schemas.microsoft.com/office/drawing/2014/main" id="{FE67ECB6-FC7C-0F52-F00B-278B6BCE885B}"/>
                  </a:ext>
                </a:extLst>
              </p:cNvPr>
              <p:cNvSpPr/>
              <p:nvPr/>
            </p:nvSpPr>
            <p:spPr>
              <a:xfrm>
                <a:off x="1183821" y="3664582"/>
                <a:ext cx="3536195" cy="369332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r>
                  <a:rPr lang="ja-JP" altLang="en-US" sz="24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  <a:cs typeface="Segoe UI" panose="020B0502040204020203" pitchFamily="34" charset="0"/>
                  </a:rPr>
                  <a:t>データ共有</a:t>
                </a:r>
                <a:endParaRPr lang="en-US" altLang="ja-JP" sz="2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3" name="グループ 17">
              <a:extLst>
                <a:ext uri="{FF2B5EF4-FFF2-40B4-BE49-F238E27FC236}">
                  <a16:creationId xmlns:a16="http://schemas.microsoft.com/office/drawing/2014/main" id="{30F067BF-CD5D-F7C4-D0D4-BCA0D1E6F55F}"/>
                </a:ext>
              </a:extLst>
            </p:cNvPr>
            <p:cNvGrpSpPr/>
            <p:nvPr/>
          </p:nvGrpSpPr>
          <p:grpSpPr>
            <a:xfrm>
              <a:off x="574932" y="3033988"/>
              <a:ext cx="4261791" cy="369332"/>
              <a:chOff x="518433" y="4525885"/>
              <a:chExt cx="4201583" cy="369332"/>
            </a:xfrm>
          </p:grpSpPr>
          <p:sp>
            <p:nvSpPr>
              <p:cNvPr id="36" name="長方形:角丸 12">
                <a:extLst>
                  <a:ext uri="{FF2B5EF4-FFF2-40B4-BE49-F238E27FC236}">
                    <a16:creationId xmlns:a16="http://schemas.microsoft.com/office/drawing/2014/main" id="{296CC6F6-B116-A79E-B1FB-3C573555CA57}"/>
                  </a:ext>
                </a:extLst>
              </p:cNvPr>
              <p:cNvSpPr/>
              <p:nvPr/>
            </p:nvSpPr>
            <p:spPr>
              <a:xfrm>
                <a:off x="518433" y="4608333"/>
                <a:ext cx="443592" cy="232296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7" name="長方形 13">
                <a:extLst>
                  <a:ext uri="{FF2B5EF4-FFF2-40B4-BE49-F238E27FC236}">
                    <a16:creationId xmlns:a16="http://schemas.microsoft.com/office/drawing/2014/main" id="{C4BE8728-8BE8-4DC5-7600-89F382DF0453}"/>
                  </a:ext>
                </a:extLst>
              </p:cNvPr>
              <p:cNvSpPr/>
              <p:nvPr/>
            </p:nvSpPr>
            <p:spPr>
              <a:xfrm>
                <a:off x="1183821" y="4525885"/>
                <a:ext cx="3536195" cy="369332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r>
                  <a:rPr lang="ja-JP" altLang="en-US" sz="24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  <a:cs typeface="Segoe UI" panose="020B0502040204020203" pitchFamily="34" charset="0"/>
                  </a:rPr>
                  <a:t>機能拡張</a:t>
                </a:r>
                <a:endParaRPr lang="en-US" altLang="ja-JP" sz="2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34" name="長方形:角丸 12">
              <a:extLst>
                <a:ext uri="{FF2B5EF4-FFF2-40B4-BE49-F238E27FC236}">
                  <a16:creationId xmlns:a16="http://schemas.microsoft.com/office/drawing/2014/main" id="{459F5F87-DDCF-F618-2BE7-B2C32E3FAF46}"/>
                </a:ext>
              </a:extLst>
            </p:cNvPr>
            <p:cNvSpPr/>
            <p:nvPr/>
          </p:nvSpPr>
          <p:spPr>
            <a:xfrm>
              <a:off x="565099" y="3737348"/>
              <a:ext cx="449949" cy="232296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" name="長方形 13">
              <a:extLst>
                <a:ext uri="{FF2B5EF4-FFF2-40B4-BE49-F238E27FC236}">
                  <a16:creationId xmlns:a16="http://schemas.microsoft.com/office/drawing/2014/main" id="{B8550CD7-A990-D172-B830-5E8E7753BAA9}"/>
                </a:ext>
              </a:extLst>
            </p:cNvPr>
            <p:cNvSpPr/>
            <p:nvPr/>
          </p:nvSpPr>
          <p:spPr>
            <a:xfrm>
              <a:off x="1233429" y="3664598"/>
              <a:ext cx="3586868" cy="369332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r>
                <a:rPr lang="ja-JP" altLang="en-US" sz="2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プロセス管理</a:t>
              </a:r>
              <a:endParaRPr lang="en-US" altLang="ja-JP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endParaRPr>
            </a:p>
          </p:txBody>
        </p:sp>
      </p:grp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D717A5-401E-44D9-B55A-0F6B65579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931" y="3166635"/>
            <a:ext cx="7527142" cy="29582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ja-JP" altLang="en-US" b="0" i="0" dirty="0">
                <a:solidFill>
                  <a:srgbClr val="424242"/>
                </a:solidFill>
                <a:effectLst/>
                <a:latin typeface="Helvetica Neue"/>
              </a:rPr>
              <a:t>業務システムアプリを必要な数だけ追加できる</a:t>
            </a:r>
            <a:r>
              <a:rPr lang="ja-JP" altLang="en-US" dirty="0"/>
              <a:t>！</a:t>
            </a:r>
            <a:endParaRPr kumimoji="1" lang="en-US" altLang="ja-JP" dirty="0"/>
          </a:p>
          <a:p>
            <a:pPr>
              <a:lnSpc>
                <a:spcPct val="100000"/>
              </a:lnSpc>
            </a:pPr>
            <a:r>
              <a:rPr lang="ja-JP" altLang="en-US" b="0" i="0" dirty="0">
                <a:solidFill>
                  <a:srgbClr val="424242"/>
                </a:solidFill>
                <a:effectLst/>
                <a:latin typeface="Helvetica Neue"/>
              </a:rPr>
              <a:t>データを共有し見える化できる！</a:t>
            </a:r>
          </a:p>
          <a:p>
            <a:pPr>
              <a:lnSpc>
                <a:spcPct val="100000"/>
              </a:lnSpc>
            </a:pPr>
            <a:r>
              <a:rPr lang="ja-JP" altLang="en-US" b="0" i="0" dirty="0">
                <a:solidFill>
                  <a:srgbClr val="424242"/>
                </a:solidFill>
                <a:effectLst/>
                <a:latin typeface="Helvetica Neue"/>
              </a:rPr>
              <a:t>コミュニケーションをシンプルにできる！</a:t>
            </a:r>
            <a:endParaRPr lang="en-US" altLang="ja-JP" dirty="0"/>
          </a:p>
          <a:p>
            <a:pPr algn="l">
              <a:lnSpc>
                <a:spcPct val="100000"/>
              </a:lnSpc>
            </a:pPr>
            <a:r>
              <a:rPr lang="ja-JP" altLang="en-US" b="0" i="0" dirty="0">
                <a:solidFill>
                  <a:srgbClr val="424242"/>
                </a:solidFill>
                <a:effectLst/>
                <a:latin typeface="Helvetica Neue"/>
              </a:rPr>
              <a:t>様々なデバイスからアクセスできる！</a:t>
            </a:r>
          </a:p>
          <a:p>
            <a:pPr>
              <a:lnSpc>
                <a:spcPct val="100000"/>
              </a:lnSpc>
            </a:pPr>
            <a:r>
              <a:rPr lang="ja-JP" altLang="en-US" b="0" i="0" dirty="0">
                <a:solidFill>
                  <a:srgbClr val="424242"/>
                </a:solidFill>
                <a:effectLst/>
                <a:latin typeface="Helvetica Neue"/>
              </a:rPr>
              <a:t>外部サービスや基幹システムとの連携ができる！</a:t>
            </a:r>
          </a:p>
          <a:p>
            <a:pPr>
              <a:lnSpc>
                <a:spcPct val="100000"/>
              </a:lnSpc>
            </a:pPr>
            <a:r>
              <a:rPr lang="ja-JP" altLang="en-US" b="0" i="0" dirty="0">
                <a:solidFill>
                  <a:srgbClr val="424242"/>
                </a:solidFill>
                <a:effectLst/>
                <a:latin typeface="Helvetica Neue"/>
              </a:rPr>
              <a:t>キントーンさえ見れば、仕事を進めることができる！</a:t>
            </a:r>
          </a:p>
          <a:p>
            <a:pPr>
              <a:lnSpc>
                <a:spcPct val="100000"/>
              </a:lnSpc>
            </a:pPr>
            <a:endParaRPr lang="en-US" altLang="ja-JP" dirty="0"/>
          </a:p>
          <a:p>
            <a:pPr>
              <a:lnSpc>
                <a:spcPct val="100000"/>
              </a:lnSpc>
            </a:pPr>
            <a:endParaRPr kumimoji="1" lang="ja-JP" altLang="en-US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695B0F0-3880-4640-932A-33723FA8DC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1379" y="2563477"/>
            <a:ext cx="7958613" cy="608895"/>
          </a:xfrm>
        </p:spPr>
        <p:txBody>
          <a:bodyPr/>
          <a:lstStyle/>
          <a:p>
            <a:r>
              <a:rPr lang="ja-JP" altLang="en-US" b="1" i="0" dirty="0">
                <a:solidFill>
                  <a:srgbClr val="424242"/>
                </a:solidFill>
                <a:effectLst/>
                <a:latin typeface="ヒラギノ角ゴ ProN"/>
              </a:rPr>
              <a:t>累計</a:t>
            </a:r>
            <a:r>
              <a:rPr lang="en-US" altLang="ja-JP" b="1" i="0" dirty="0">
                <a:solidFill>
                  <a:srgbClr val="424242"/>
                </a:solidFill>
                <a:effectLst/>
                <a:latin typeface="ヒラギノ角ゴ ProN"/>
              </a:rPr>
              <a:t>20,000</a:t>
            </a:r>
            <a:r>
              <a:rPr lang="ja-JP" altLang="en-US" b="1" i="0" dirty="0">
                <a:solidFill>
                  <a:srgbClr val="424242"/>
                </a:solidFill>
                <a:effectLst/>
                <a:latin typeface="ヒラギノ角ゴ ProN"/>
              </a:rPr>
              <a:t>社以上・毎月</a:t>
            </a:r>
            <a:r>
              <a:rPr lang="en-US" altLang="ja-JP" b="1" i="0" dirty="0">
                <a:solidFill>
                  <a:srgbClr val="424242"/>
                </a:solidFill>
                <a:effectLst/>
                <a:latin typeface="ヒラギノ角ゴ ProN"/>
              </a:rPr>
              <a:t>500</a:t>
            </a:r>
            <a:r>
              <a:rPr lang="ja-JP" altLang="en-US" b="1" i="0" dirty="0">
                <a:solidFill>
                  <a:srgbClr val="424242"/>
                </a:solidFill>
                <a:effectLst/>
                <a:latin typeface="ヒラギノ角ゴ ProN"/>
              </a:rPr>
              <a:t>社以上が導入するサイボウズ社のクラウドサービスです。</a:t>
            </a:r>
          </a:p>
          <a:p>
            <a:endParaRPr kumimoji="1" lang="ja-JP" altLang="en-US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86309F65-B376-41A1-9791-516E8FD5A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36" y="614758"/>
            <a:ext cx="7342622" cy="757262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kintone</a:t>
            </a:r>
            <a:r>
              <a:rPr kumimoji="1" lang="ja-JP" altLang="en-US" dirty="0"/>
              <a:t>とは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0C568E1-BA0D-4BCD-BE9D-382FC257699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ja-JP" altLang="en-US" dirty="0"/>
              <a:t>フッターを追加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4B951AD-7D5D-42B8-AC9E-5C66E36B8A7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altLang="ja-JP" smtClean="0"/>
              <a:pPr/>
              <a:t>2</a:t>
            </a:fld>
            <a:endParaRPr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1E0B972-4730-43F8-BEC8-900D15040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298" y="4983999"/>
            <a:ext cx="1271345" cy="1450239"/>
          </a:xfrm>
          <a:prstGeom prst="rect">
            <a:avLst/>
          </a:prstGeom>
        </p:spPr>
      </p:pic>
      <p:pic>
        <p:nvPicPr>
          <p:cNvPr id="11" name="図 10" descr="木, 花 が含まれている画像&#10;&#10;自動的に生成された説明">
            <a:extLst>
              <a:ext uri="{FF2B5EF4-FFF2-40B4-BE49-F238E27FC236}">
                <a16:creationId xmlns:a16="http://schemas.microsoft.com/office/drawing/2014/main" id="{599D8D72-06F2-4B68-8E70-24B81BFAD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36" y="3241252"/>
            <a:ext cx="617826" cy="46067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12E7C0C-7338-4E4C-AD2A-BB6C12757844}"/>
              </a:ext>
            </a:extLst>
          </p:cNvPr>
          <p:cNvSpPr/>
          <p:nvPr/>
        </p:nvSpPr>
        <p:spPr>
          <a:xfrm>
            <a:off x="462101" y="3227992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</a:t>
            </a:r>
            <a:endParaRPr lang="ja-JP" altLang="en-US" sz="24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3" name="図 12" descr="木, 花 が含まれている画像&#10;&#10;自動的に生成された説明">
            <a:extLst>
              <a:ext uri="{FF2B5EF4-FFF2-40B4-BE49-F238E27FC236}">
                <a16:creationId xmlns:a16="http://schemas.microsoft.com/office/drawing/2014/main" id="{01D97B0B-6D22-49C7-A5ED-445895E73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36" y="3701929"/>
            <a:ext cx="617826" cy="460677"/>
          </a:xfrm>
          <a:prstGeom prst="rect">
            <a:avLst/>
          </a:prstGeom>
        </p:spPr>
      </p:pic>
      <p:pic>
        <p:nvPicPr>
          <p:cNvPr id="14" name="図 13" descr="木, 花 が含まれている画像&#10;&#10;自動的に生成された説明">
            <a:extLst>
              <a:ext uri="{FF2B5EF4-FFF2-40B4-BE49-F238E27FC236}">
                <a16:creationId xmlns:a16="http://schemas.microsoft.com/office/drawing/2014/main" id="{8C27196E-D3EC-402C-93B7-C3097196A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36" y="4178829"/>
            <a:ext cx="617826" cy="460677"/>
          </a:xfrm>
          <a:prstGeom prst="rect">
            <a:avLst/>
          </a:prstGeom>
        </p:spPr>
      </p:pic>
      <p:pic>
        <p:nvPicPr>
          <p:cNvPr id="15" name="図 14" descr="木, 花 が含まれている画像&#10;&#10;自動的に生成された説明">
            <a:extLst>
              <a:ext uri="{FF2B5EF4-FFF2-40B4-BE49-F238E27FC236}">
                <a16:creationId xmlns:a16="http://schemas.microsoft.com/office/drawing/2014/main" id="{F56925DB-826B-41C1-BB61-5B64A9703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36" y="4664049"/>
            <a:ext cx="617826" cy="460677"/>
          </a:xfrm>
          <a:prstGeom prst="rect">
            <a:avLst/>
          </a:prstGeom>
        </p:spPr>
      </p:pic>
      <p:pic>
        <p:nvPicPr>
          <p:cNvPr id="16" name="図 15" descr="木, 花 が含まれている画像&#10;&#10;自動的に生成された説明">
            <a:extLst>
              <a:ext uri="{FF2B5EF4-FFF2-40B4-BE49-F238E27FC236}">
                <a16:creationId xmlns:a16="http://schemas.microsoft.com/office/drawing/2014/main" id="{3E1FC3DA-0C2E-4ED7-BD5C-0BAA5F334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36" y="5140949"/>
            <a:ext cx="617826" cy="460677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5B0D147-2567-4D56-B561-C77F31728D27}"/>
              </a:ext>
            </a:extLst>
          </p:cNvPr>
          <p:cNvSpPr/>
          <p:nvPr/>
        </p:nvSpPr>
        <p:spPr>
          <a:xfrm>
            <a:off x="462101" y="3675388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</a:t>
            </a:r>
            <a:endParaRPr lang="ja-JP" altLang="en-US" sz="24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EF07809-1E93-483F-898C-EEE94BECA886}"/>
              </a:ext>
            </a:extLst>
          </p:cNvPr>
          <p:cNvSpPr/>
          <p:nvPr/>
        </p:nvSpPr>
        <p:spPr>
          <a:xfrm>
            <a:off x="462101" y="4161596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</a:t>
            </a:r>
            <a:endParaRPr lang="ja-JP" altLang="en-US" sz="24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982755C-9682-4228-8EC5-2B1EA720CFA2}"/>
              </a:ext>
            </a:extLst>
          </p:cNvPr>
          <p:cNvSpPr/>
          <p:nvPr/>
        </p:nvSpPr>
        <p:spPr>
          <a:xfrm>
            <a:off x="462101" y="4639484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4</a:t>
            </a:r>
            <a:endParaRPr lang="ja-JP" altLang="en-US" sz="24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D5925FA7-6088-4ACC-9713-0BFA41A11837}"/>
              </a:ext>
            </a:extLst>
          </p:cNvPr>
          <p:cNvSpPr/>
          <p:nvPr/>
        </p:nvSpPr>
        <p:spPr>
          <a:xfrm>
            <a:off x="462101" y="5100161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5</a:t>
            </a:r>
            <a:endParaRPr lang="ja-JP" altLang="en-US" sz="2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9" name="図 8" descr="木, 花 が含まれている画像&#10;&#10;自動的に生成された説明">
            <a:extLst>
              <a:ext uri="{FF2B5EF4-FFF2-40B4-BE49-F238E27FC236}">
                <a16:creationId xmlns:a16="http://schemas.microsoft.com/office/drawing/2014/main" id="{CF968E51-4BB1-46F8-84AB-915962BF8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8293545" y="4840961"/>
            <a:ext cx="2657449" cy="1636148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AFA72DD-C80A-4B6A-BB38-AAA13E84F807}"/>
              </a:ext>
            </a:extLst>
          </p:cNvPr>
          <p:cNvSpPr txBox="1"/>
          <p:nvPr/>
        </p:nvSpPr>
        <p:spPr>
          <a:xfrm rot="21158348">
            <a:off x="8659784" y="5162540"/>
            <a:ext cx="16209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いろんな使い方が</a:t>
            </a:r>
            <a:endParaRPr kumimoji="1" lang="en-US" altLang="ja-JP" sz="1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kumimoji="1" lang="ja-JP" altLang="en-US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出来るよ</a:t>
            </a:r>
            <a:endParaRPr kumimoji="1" lang="en-US" altLang="ja-JP" sz="1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kumimoji="1" lang="ja-JP" altLang="en-US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使いこなすには</a:t>
            </a:r>
            <a:endParaRPr kumimoji="1" lang="en-US" altLang="ja-JP" sz="1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kumimoji="1" lang="ja-JP" altLang="en-US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技術も必要だよ</a:t>
            </a:r>
            <a:endParaRPr kumimoji="1" lang="en-US" altLang="ja-JP" sz="1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3" name="図 22" descr="ロゴ, 会社名&#10;&#10;自動的に生成された説明">
            <a:extLst>
              <a:ext uri="{FF2B5EF4-FFF2-40B4-BE49-F238E27FC236}">
                <a16:creationId xmlns:a16="http://schemas.microsoft.com/office/drawing/2014/main" id="{BE247B98-A319-4DCD-988C-B633EC3FBA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479" y="136525"/>
            <a:ext cx="1475521" cy="1055145"/>
          </a:xfrm>
          <a:prstGeom prst="rect">
            <a:avLst/>
          </a:prstGeom>
        </p:spPr>
      </p:pic>
      <p:pic>
        <p:nvPicPr>
          <p:cNvPr id="2" name="図 1" descr="木, 花 が含まれている画像&#10;&#10;自動的に生成された説明">
            <a:extLst>
              <a:ext uri="{FF2B5EF4-FFF2-40B4-BE49-F238E27FC236}">
                <a16:creationId xmlns:a16="http://schemas.microsoft.com/office/drawing/2014/main" id="{56F71C98-766B-6CA2-19C4-052533BEF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738" y="5616839"/>
            <a:ext cx="617826" cy="460677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26E989F-78E2-60CA-A5E1-2990414952E0}"/>
              </a:ext>
            </a:extLst>
          </p:cNvPr>
          <p:cNvSpPr/>
          <p:nvPr/>
        </p:nvSpPr>
        <p:spPr>
          <a:xfrm>
            <a:off x="462101" y="5600594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6</a:t>
            </a:r>
            <a:endParaRPr lang="ja-JP" altLang="en-US" sz="2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C2D4443C-9CDD-CB6B-721A-B7474B53CB31}"/>
              </a:ext>
            </a:extLst>
          </p:cNvPr>
          <p:cNvSpPr/>
          <p:nvPr/>
        </p:nvSpPr>
        <p:spPr>
          <a:xfrm>
            <a:off x="6961346" y="676992"/>
            <a:ext cx="2485984" cy="1001285"/>
          </a:xfrm>
          <a:prstGeom prst="ellipse">
            <a:avLst/>
          </a:prstGeom>
          <a:solidFill>
            <a:schemeClr val="accent1">
              <a:alpha val="18000"/>
            </a:schemeClr>
          </a:solidFill>
          <a:effectLst>
            <a:glow rad="228600">
              <a:schemeClr val="accent2">
                <a:satMod val="175000"/>
                <a:alpha val="48000"/>
              </a:schemeClr>
            </a:glow>
            <a:reflection blurRad="101600" stA="45000" endPos="24000" dist="50800" dir="5400000" sy="-100000" algn="bl" rotWithShape="0"/>
          </a:effectLst>
          <a:scene3d>
            <a:camera prst="orthographicFront"/>
            <a:lightRig rig="glow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b="1" i="0" dirty="0">
                <a:solidFill>
                  <a:srgbClr val="000000"/>
                </a:solidFill>
                <a:effectLst/>
                <a:latin typeface="ヒラギノ角ゴ ProN"/>
              </a:rPr>
              <a:t>あらゆる業種の、</a:t>
            </a:r>
            <a:endParaRPr lang="en-US" altLang="ja-JP" sz="1100" b="1" i="0" dirty="0">
              <a:solidFill>
                <a:srgbClr val="000000"/>
              </a:solidFill>
              <a:effectLst/>
              <a:latin typeface="ヒラギノ角ゴ ProN"/>
            </a:endParaRPr>
          </a:p>
          <a:p>
            <a:pPr algn="ctr"/>
            <a:r>
              <a:rPr lang="ja-JP" altLang="en-US" sz="1100" b="1" i="0" dirty="0">
                <a:solidFill>
                  <a:srgbClr val="000000"/>
                </a:solidFill>
                <a:effectLst/>
                <a:latin typeface="ヒラギノ角ゴ ProN"/>
              </a:rPr>
              <a:t>あらゆる人の、</a:t>
            </a:r>
            <a:br>
              <a:rPr lang="ja-JP" altLang="en-US" sz="1100" b="1" i="0" dirty="0">
                <a:solidFill>
                  <a:srgbClr val="000000"/>
                </a:solidFill>
                <a:effectLst/>
                <a:latin typeface="ヒラギノ角ゴ ProN"/>
              </a:rPr>
            </a:br>
            <a:r>
              <a:rPr lang="ja-JP" altLang="en-US" sz="1100" b="1" i="0" dirty="0">
                <a:solidFill>
                  <a:srgbClr val="000000"/>
                </a:solidFill>
                <a:effectLst/>
                <a:latin typeface="ヒラギノ角ゴ ProN"/>
              </a:rPr>
              <a:t>あらゆる仕事で選ばれる</a:t>
            </a:r>
            <a:endParaRPr kumimoji="1" lang="ja-JP" altLang="en-US" sz="1100" dirty="0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F22BF742-23CE-8FF7-2EB9-B780E97FA17E}"/>
              </a:ext>
            </a:extLst>
          </p:cNvPr>
          <p:cNvSpPr/>
          <p:nvPr/>
        </p:nvSpPr>
        <p:spPr>
          <a:xfrm>
            <a:off x="9182282" y="1640043"/>
            <a:ext cx="2062487" cy="775543"/>
          </a:xfrm>
          <a:prstGeom prst="ellipse">
            <a:avLst/>
          </a:prstGeom>
          <a:solidFill>
            <a:schemeClr val="accent1">
              <a:alpha val="18000"/>
            </a:schemeClr>
          </a:solidFill>
          <a:effectLst>
            <a:glow rad="228600">
              <a:schemeClr val="accent2">
                <a:satMod val="175000"/>
                <a:alpha val="48000"/>
              </a:schemeClr>
            </a:glow>
            <a:reflection blurRad="101600" stA="45000" endPos="24000" dist="50800" dir="5400000" sy="-100000" algn="bl" rotWithShape="0"/>
          </a:effectLst>
          <a:scene3d>
            <a:camera prst="orthographicFront"/>
            <a:lightRig rig="glow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ja-JP" sz="1100" b="1" i="0" dirty="0">
                <a:solidFill>
                  <a:srgbClr val="000000"/>
                </a:solidFill>
                <a:effectLst/>
                <a:latin typeface="ヒラギノ角ゴ ProN"/>
              </a:rPr>
              <a:t>IT</a:t>
            </a:r>
            <a:r>
              <a:rPr lang="ja-JP" altLang="en-US" sz="1100" b="1" i="0" dirty="0">
                <a:solidFill>
                  <a:srgbClr val="000000"/>
                </a:solidFill>
                <a:effectLst/>
                <a:latin typeface="ヒラギノ角ゴ ProN"/>
              </a:rPr>
              <a:t>部門じゃなくても</a:t>
            </a:r>
            <a:endParaRPr lang="en-US" altLang="ja-JP" sz="1100" b="1" i="0" dirty="0">
              <a:solidFill>
                <a:srgbClr val="000000"/>
              </a:solidFill>
              <a:effectLst/>
              <a:latin typeface="ヒラギノ角ゴ ProN"/>
            </a:endParaRPr>
          </a:p>
          <a:p>
            <a:pPr algn="ctr" fontAlgn="base"/>
            <a:r>
              <a:rPr lang="ja-JP" altLang="en-US" sz="1100" b="1" i="0" dirty="0">
                <a:solidFill>
                  <a:srgbClr val="000000"/>
                </a:solidFill>
                <a:effectLst/>
                <a:latin typeface="ヒラギノ角ゴ ProN"/>
              </a:rPr>
              <a:t>はじめられる</a:t>
            </a:r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4BFD8A92-B4C1-6B24-D8CC-0F5DB42D0A9C}"/>
              </a:ext>
            </a:extLst>
          </p:cNvPr>
          <p:cNvSpPr/>
          <p:nvPr/>
        </p:nvSpPr>
        <p:spPr>
          <a:xfrm>
            <a:off x="3981562" y="1493312"/>
            <a:ext cx="3030458" cy="1001285"/>
          </a:xfrm>
          <a:prstGeom prst="ellipse">
            <a:avLst/>
          </a:prstGeom>
          <a:solidFill>
            <a:schemeClr val="accent1">
              <a:alpha val="18000"/>
            </a:schemeClr>
          </a:solidFill>
          <a:effectLst>
            <a:glow rad="228600">
              <a:schemeClr val="accent2">
                <a:satMod val="175000"/>
                <a:alpha val="48000"/>
              </a:schemeClr>
            </a:glow>
            <a:reflection blurRad="101600" stA="45000" endPos="24000" dist="50800" dir="5400000" sy="-100000" algn="bl" rotWithShape="0"/>
          </a:effectLst>
          <a:scene3d>
            <a:camera prst="orthographicFront"/>
            <a:lightRig rig="glow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ja-JP" altLang="en-US" sz="1100" b="1" i="0" dirty="0">
                <a:solidFill>
                  <a:srgbClr val="000000"/>
                </a:solidFill>
                <a:effectLst/>
                <a:latin typeface="ヒラギノ角ゴ ProN"/>
              </a:rPr>
              <a:t>ドラッグ＆ドロップで</a:t>
            </a:r>
            <a:br>
              <a:rPr lang="ja-JP" altLang="en-US" sz="1100" b="1" i="0" dirty="0">
                <a:solidFill>
                  <a:srgbClr val="000000"/>
                </a:solidFill>
                <a:effectLst/>
                <a:latin typeface="ヒラギノ角ゴ ProN"/>
              </a:rPr>
            </a:br>
            <a:r>
              <a:rPr lang="ja-JP" altLang="en-US" sz="1100" b="1" i="0" dirty="0">
                <a:solidFill>
                  <a:srgbClr val="000000"/>
                </a:solidFill>
                <a:effectLst/>
                <a:latin typeface="ヒラギノ角ゴ ProN"/>
              </a:rPr>
              <a:t>サクッと作れる・変えていける</a:t>
            </a:r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01D97DEC-1F32-73BE-F4AA-F28EEE2F7B5D}"/>
              </a:ext>
            </a:extLst>
          </p:cNvPr>
          <p:cNvSpPr/>
          <p:nvPr/>
        </p:nvSpPr>
        <p:spPr>
          <a:xfrm>
            <a:off x="9548785" y="2860259"/>
            <a:ext cx="2525312" cy="806080"/>
          </a:xfrm>
          <a:prstGeom prst="ellipse">
            <a:avLst/>
          </a:prstGeom>
          <a:solidFill>
            <a:schemeClr val="accent1">
              <a:alpha val="18000"/>
            </a:schemeClr>
          </a:solidFill>
          <a:effectLst>
            <a:glow rad="228600">
              <a:schemeClr val="accent2">
                <a:satMod val="175000"/>
                <a:alpha val="48000"/>
              </a:schemeClr>
            </a:glow>
            <a:reflection blurRad="101600" stA="45000" endPos="24000" dist="50800" dir="5400000" sy="-100000" algn="bl" rotWithShape="0"/>
          </a:effectLst>
          <a:scene3d>
            <a:camera prst="orthographicFront"/>
            <a:lightRig rig="glow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ja-JP" altLang="en-US" sz="1100" b="1" i="0" dirty="0">
                <a:solidFill>
                  <a:srgbClr val="000000"/>
                </a:solidFill>
                <a:effectLst/>
                <a:latin typeface="ヒラギノ角ゴ ProN"/>
              </a:rPr>
              <a:t>あらゆる業務に対応する</a:t>
            </a:r>
            <a:br>
              <a:rPr lang="ja-JP" altLang="en-US" sz="1100" b="1" i="0" dirty="0">
                <a:solidFill>
                  <a:srgbClr val="000000"/>
                </a:solidFill>
                <a:effectLst/>
                <a:latin typeface="ヒラギノ角ゴ ProN"/>
              </a:rPr>
            </a:br>
            <a:r>
              <a:rPr lang="ja-JP" altLang="en-US" sz="1100" b="1" i="0" dirty="0">
                <a:solidFill>
                  <a:srgbClr val="000000"/>
                </a:solidFill>
                <a:effectLst/>
                <a:latin typeface="ヒラギノ角ゴ ProN"/>
              </a:rPr>
              <a:t>柔軟性と拡張性</a:t>
            </a:r>
          </a:p>
        </p:txBody>
      </p:sp>
    </p:spTree>
    <p:extLst>
      <p:ext uri="{BB962C8B-B14F-4D97-AF65-F5344CB8AC3E}">
        <p14:creationId xmlns:p14="http://schemas.microsoft.com/office/powerpoint/2010/main" val="1616488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四角形: 角を丸くする 56">
            <a:extLst>
              <a:ext uri="{FF2B5EF4-FFF2-40B4-BE49-F238E27FC236}">
                <a16:creationId xmlns:a16="http://schemas.microsoft.com/office/drawing/2014/main" id="{D6F02796-AED5-4705-989B-D6CC8D305FA1}"/>
              </a:ext>
            </a:extLst>
          </p:cNvPr>
          <p:cNvSpPr/>
          <p:nvPr/>
        </p:nvSpPr>
        <p:spPr>
          <a:xfrm>
            <a:off x="449945" y="4645502"/>
            <a:ext cx="11370193" cy="1666363"/>
          </a:xfrm>
          <a:prstGeom prst="roundRect">
            <a:avLst/>
          </a:prstGeom>
          <a:solidFill>
            <a:schemeClr val="accent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2482DBEC-EE72-4155-ACC5-87E80C560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141" y="4768946"/>
            <a:ext cx="10819717" cy="1541741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r>
              <a:rPr lang="ja-JP" altLang="en-US" sz="2000">
                <a:solidFill>
                  <a:schemeClr val="bg1"/>
                </a:solidFill>
              </a:rPr>
              <a:t>サイボウズ株式会社が開発・提供している業務改善プラットフォームです。</a:t>
            </a:r>
          </a:p>
          <a:p>
            <a:r>
              <a:rPr lang="ja-JP" altLang="en-US" sz="2000">
                <a:solidFill>
                  <a:schemeClr val="bg1"/>
                </a:solidFill>
              </a:rPr>
              <a:t>大量のデータで重たくなったエクセル、煩雑なメール、紙で管理しているの書類の山など、バラバラな情報をひとつにまとめて</a:t>
            </a:r>
            <a:r>
              <a:rPr lang="en-US" altLang="ja-JP" sz="2000">
                <a:solidFill>
                  <a:schemeClr val="bg1"/>
                </a:solidFill>
              </a:rPr>
              <a:t>DX</a:t>
            </a:r>
            <a:r>
              <a:rPr lang="ja-JP" altLang="en-US" sz="2000">
                <a:solidFill>
                  <a:schemeClr val="bg1"/>
                </a:solidFill>
              </a:rPr>
              <a:t>化できます。</a:t>
            </a:r>
            <a:endParaRPr lang="en-US" altLang="ja-JP" sz="2000">
              <a:solidFill>
                <a:schemeClr val="bg1"/>
              </a:solidFill>
            </a:endParaRPr>
          </a:p>
          <a:p>
            <a:r>
              <a:rPr lang="ja-JP" altLang="en-US" sz="2000">
                <a:solidFill>
                  <a:schemeClr val="bg1"/>
                </a:solidFill>
              </a:rPr>
              <a:t>チームで仕事を進めるための自社専用の仕組みを作成できます。</a:t>
            </a:r>
          </a:p>
        </p:txBody>
      </p:sp>
      <p:sp>
        <p:nvSpPr>
          <p:cNvPr id="11" name="フッター プレースホルダー 10">
            <a:extLst>
              <a:ext uri="{FF2B5EF4-FFF2-40B4-BE49-F238E27FC236}">
                <a16:creationId xmlns:a16="http://schemas.microsoft.com/office/drawing/2014/main" id="{47F4D2C2-B71A-4089-A3FE-603C32706CA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ln>
            <a:noFill/>
          </a:ln>
        </p:spPr>
        <p:txBody>
          <a:bodyPr rtlCol="0"/>
          <a:lstStyle/>
          <a:p>
            <a:pPr rtl="0"/>
            <a:r>
              <a:rPr lang="ja-JP" altLang="en-US">
                <a:solidFill>
                  <a:srgbClr val="01456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株式会社シーエスシステムズ</a:t>
            </a:r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rtl="0"/>
              <a:t>3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366D0B62-4E2E-40E7-AD8C-05CF6BC62DE1}"/>
              </a:ext>
            </a:extLst>
          </p:cNvPr>
          <p:cNvGrpSpPr/>
          <p:nvPr/>
        </p:nvGrpSpPr>
        <p:grpSpPr>
          <a:xfrm>
            <a:off x="252118" y="908520"/>
            <a:ext cx="5890300" cy="2520480"/>
            <a:chOff x="170357" y="2456327"/>
            <a:chExt cx="7410744" cy="3406781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5990AD30-7C41-43A9-9281-B56AC6272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0357" y="2456327"/>
              <a:ext cx="7410744" cy="3406781"/>
            </a:xfrm>
            <a:prstGeom prst="rect">
              <a:avLst/>
            </a:prstGeom>
          </p:spPr>
        </p:pic>
        <p:sp>
          <p:nvSpPr>
            <p:cNvPr id="33" name="タイトル 1">
              <a:extLst>
                <a:ext uri="{FF2B5EF4-FFF2-40B4-BE49-F238E27FC236}">
                  <a16:creationId xmlns:a16="http://schemas.microsoft.com/office/drawing/2014/main" id="{2C67E119-2059-4237-8D00-563FC4BD775D}"/>
                </a:ext>
              </a:extLst>
            </p:cNvPr>
            <p:cNvSpPr txBox="1">
              <a:spLocks/>
            </p:cNvSpPr>
            <p:nvPr/>
          </p:nvSpPr>
          <p:spPr>
            <a:xfrm>
              <a:off x="1645019" y="3798511"/>
              <a:ext cx="1532965" cy="611409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en-US" sz="2000" b="1" dirty="0">
                  <a:solidFill>
                    <a:srgbClr val="C00000">
                      <a:alpha val="31000"/>
                    </a:srgb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お知らせ</a:t>
              </a:r>
            </a:p>
          </p:txBody>
        </p:sp>
        <p:sp>
          <p:nvSpPr>
            <p:cNvPr id="34" name="タイトル 1">
              <a:extLst>
                <a:ext uri="{FF2B5EF4-FFF2-40B4-BE49-F238E27FC236}">
                  <a16:creationId xmlns:a16="http://schemas.microsoft.com/office/drawing/2014/main" id="{37840406-2AEE-4B48-8121-5D84F5754F0A}"/>
                </a:ext>
              </a:extLst>
            </p:cNvPr>
            <p:cNvSpPr txBox="1">
              <a:spLocks/>
            </p:cNvSpPr>
            <p:nvPr/>
          </p:nvSpPr>
          <p:spPr>
            <a:xfrm>
              <a:off x="1645021" y="4932917"/>
              <a:ext cx="1532965" cy="611409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en-US" sz="2000" b="1" dirty="0">
                  <a:solidFill>
                    <a:srgbClr val="C00000">
                      <a:alpha val="31000"/>
                    </a:srgb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通知</a:t>
              </a:r>
            </a:p>
          </p:txBody>
        </p:sp>
        <p:sp>
          <p:nvSpPr>
            <p:cNvPr id="35" name="タイトル 1">
              <a:extLst>
                <a:ext uri="{FF2B5EF4-FFF2-40B4-BE49-F238E27FC236}">
                  <a16:creationId xmlns:a16="http://schemas.microsoft.com/office/drawing/2014/main" id="{EBC71B50-C009-4C9D-965E-BF62CED0FCFB}"/>
                </a:ext>
              </a:extLst>
            </p:cNvPr>
            <p:cNvSpPr txBox="1">
              <a:spLocks/>
            </p:cNvSpPr>
            <p:nvPr/>
          </p:nvSpPr>
          <p:spPr>
            <a:xfrm>
              <a:off x="5347382" y="4779254"/>
              <a:ext cx="1532965" cy="611409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en-US" sz="2000" b="1" dirty="0">
                  <a:solidFill>
                    <a:srgbClr val="C00000">
                      <a:alpha val="31000"/>
                    </a:srgb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アプリ</a:t>
              </a:r>
            </a:p>
          </p:txBody>
        </p:sp>
        <p:sp>
          <p:nvSpPr>
            <p:cNvPr id="36" name="タイトル 1">
              <a:extLst>
                <a:ext uri="{FF2B5EF4-FFF2-40B4-BE49-F238E27FC236}">
                  <a16:creationId xmlns:a16="http://schemas.microsoft.com/office/drawing/2014/main" id="{8A509D13-EB62-4C44-A55B-BEA6087AE6A6}"/>
                </a:ext>
              </a:extLst>
            </p:cNvPr>
            <p:cNvSpPr txBox="1">
              <a:spLocks/>
            </p:cNvSpPr>
            <p:nvPr/>
          </p:nvSpPr>
          <p:spPr>
            <a:xfrm>
              <a:off x="5347382" y="3693869"/>
              <a:ext cx="1532965" cy="611409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en-US" sz="2000" b="1">
                  <a:solidFill>
                    <a:srgbClr val="C00000">
                      <a:alpha val="31000"/>
                    </a:srgb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スペース</a:t>
              </a:r>
            </a:p>
          </p:txBody>
        </p:sp>
      </p:grpSp>
      <p:pic>
        <p:nvPicPr>
          <p:cNvPr id="39" name="図 38" descr="ロゴ, 会社名&#10;&#10;自動的に生成された説明">
            <a:extLst>
              <a:ext uri="{FF2B5EF4-FFF2-40B4-BE49-F238E27FC236}">
                <a16:creationId xmlns:a16="http://schemas.microsoft.com/office/drawing/2014/main" id="{E030403F-3D16-4905-82C7-7E76E11B77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428" y="183204"/>
            <a:ext cx="825295" cy="59016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AD4FD93-BDA1-195F-F560-0E0DC1AC3D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1943" y="1352696"/>
            <a:ext cx="4256112" cy="322856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C08BF44-3F71-F2E6-1593-BD6900968A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6437" y="708509"/>
            <a:ext cx="3893445" cy="322856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FDA3D8D-FB36-8D06-D33B-FA95F12E3508}"/>
              </a:ext>
            </a:extLst>
          </p:cNvPr>
          <p:cNvSpPr txBox="1"/>
          <p:nvPr/>
        </p:nvSpPr>
        <p:spPr>
          <a:xfrm>
            <a:off x="5446265" y="1056340"/>
            <a:ext cx="194746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2000" b="1" u="sng" dirty="0">
                <a:solidFill>
                  <a:srgbClr val="01456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一覧画面</a:t>
            </a:r>
            <a:endParaRPr lang="en-US" altLang="ja-JP" sz="2000" b="1" u="sng" dirty="0">
              <a:solidFill>
                <a:srgbClr val="01456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EFAFBF7-AD54-B0C7-3939-681DEE60D1EE}"/>
              </a:ext>
            </a:extLst>
          </p:cNvPr>
          <p:cNvSpPr txBox="1"/>
          <p:nvPr/>
        </p:nvSpPr>
        <p:spPr>
          <a:xfrm>
            <a:off x="8884934" y="373262"/>
            <a:ext cx="194746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2000" b="1" u="sng" dirty="0">
                <a:solidFill>
                  <a:srgbClr val="01456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詳細画面</a:t>
            </a:r>
            <a:endParaRPr lang="en-US" altLang="ja-JP" sz="2000" b="1" u="sng" dirty="0">
              <a:solidFill>
                <a:srgbClr val="01456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99434094-141D-46BF-ADD6-C38256F9218E}"/>
              </a:ext>
            </a:extLst>
          </p:cNvPr>
          <p:cNvSpPr txBox="1"/>
          <p:nvPr/>
        </p:nvSpPr>
        <p:spPr>
          <a:xfrm>
            <a:off x="1988588" y="573317"/>
            <a:ext cx="194746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2000" b="1" u="sng" dirty="0">
                <a:solidFill>
                  <a:srgbClr val="01456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ポータル画面</a:t>
            </a:r>
            <a:endParaRPr lang="en-US" altLang="ja-JP" sz="2000" b="1" u="sng" dirty="0">
              <a:solidFill>
                <a:srgbClr val="01456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2005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木, 花 が含まれている画像&#10;&#10;自動的に生成された説明">
            <a:extLst>
              <a:ext uri="{FF2B5EF4-FFF2-40B4-BE49-F238E27FC236}">
                <a16:creationId xmlns:a16="http://schemas.microsoft.com/office/drawing/2014/main" id="{2F5CDD18-969C-920D-9F91-1456306B0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56942" flipV="1">
            <a:off x="8663544" y="1169757"/>
            <a:ext cx="2513505" cy="2106714"/>
          </a:xfrm>
          <a:prstGeom prst="rect">
            <a:avLst/>
          </a:prstGeom>
        </p:spPr>
      </p:pic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2482DBEC-EE72-4155-ACC5-87E80C560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141" y="5104895"/>
            <a:ext cx="10819717" cy="1205792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r>
              <a:rPr lang="ja-JP" altLang="en-US" sz="2000" dirty="0">
                <a:solidFill>
                  <a:srgbClr val="01456F"/>
                </a:solidFill>
              </a:rPr>
              <a:t>業務に</a:t>
            </a:r>
            <a:r>
              <a:rPr lang="en-US" altLang="ja-JP" sz="2000" dirty="0">
                <a:solidFill>
                  <a:srgbClr val="01456F"/>
                </a:solidFill>
              </a:rPr>
              <a:t>Excel</a:t>
            </a:r>
            <a:r>
              <a:rPr lang="ja-JP" altLang="en-US" sz="2000" dirty="0">
                <a:solidFill>
                  <a:srgbClr val="01456F"/>
                </a:solidFill>
              </a:rPr>
              <a:t>を使用していませんか　－－－　ほぼ手間なく、その業務をクラウド化することができるんです</a:t>
            </a:r>
            <a:endParaRPr lang="en-US" altLang="ja-JP" sz="2000" dirty="0">
              <a:solidFill>
                <a:srgbClr val="01456F"/>
              </a:solidFill>
            </a:endParaRPr>
          </a:p>
          <a:p>
            <a:r>
              <a:rPr lang="ja-JP" altLang="en-US" sz="2000" dirty="0">
                <a:solidFill>
                  <a:srgbClr val="01456F"/>
                </a:solidFill>
              </a:rPr>
              <a:t>古い基幹システムを使っていて、使いづらい　－－－　基幹システムとの</a:t>
            </a:r>
            <a:r>
              <a:rPr lang="en-US" altLang="ja-JP" sz="2000" dirty="0">
                <a:solidFill>
                  <a:srgbClr val="01456F"/>
                </a:solidFill>
              </a:rPr>
              <a:t>I/F</a:t>
            </a:r>
            <a:r>
              <a:rPr lang="ja-JP" altLang="en-US" sz="2000" dirty="0">
                <a:solidFill>
                  <a:srgbClr val="01456F"/>
                </a:solidFill>
              </a:rPr>
              <a:t>を</a:t>
            </a:r>
            <a:r>
              <a:rPr lang="en-US" altLang="ja-JP" sz="2000" dirty="0">
                <a:solidFill>
                  <a:srgbClr val="01456F"/>
                </a:solidFill>
              </a:rPr>
              <a:t>kintone</a:t>
            </a:r>
            <a:r>
              <a:rPr lang="ja-JP" altLang="en-US" sz="2000" dirty="0">
                <a:solidFill>
                  <a:srgbClr val="01456F"/>
                </a:solidFill>
              </a:rPr>
              <a:t>で使い易くしましょう</a:t>
            </a:r>
            <a:endParaRPr lang="en-US" altLang="ja-JP" sz="2000" dirty="0">
              <a:solidFill>
                <a:srgbClr val="01456F"/>
              </a:solidFill>
            </a:endParaRPr>
          </a:p>
          <a:p>
            <a:r>
              <a:rPr lang="ja-JP" altLang="en-US" sz="2000" dirty="0">
                <a:solidFill>
                  <a:srgbClr val="01456F"/>
                </a:solidFill>
              </a:rPr>
              <a:t>ぜんぜん</a:t>
            </a:r>
            <a:r>
              <a:rPr lang="en-US" altLang="ja-JP" sz="2000" dirty="0">
                <a:solidFill>
                  <a:srgbClr val="01456F"/>
                </a:solidFill>
              </a:rPr>
              <a:t>IT</a:t>
            </a:r>
            <a:r>
              <a:rPr lang="ja-JP" altLang="en-US" sz="2000" dirty="0">
                <a:solidFill>
                  <a:srgbClr val="01456F"/>
                </a:solidFill>
              </a:rPr>
              <a:t>化されていない。</a:t>
            </a:r>
            <a:r>
              <a:rPr lang="en-US" altLang="ja-JP" sz="2000" dirty="0">
                <a:solidFill>
                  <a:srgbClr val="01456F"/>
                </a:solidFill>
              </a:rPr>
              <a:t>DX</a:t>
            </a:r>
            <a:r>
              <a:rPr lang="ja-JP" altLang="en-US" sz="2000" dirty="0">
                <a:solidFill>
                  <a:srgbClr val="01456F"/>
                </a:solidFill>
              </a:rPr>
              <a:t>には程遠い　－－－　</a:t>
            </a:r>
            <a:r>
              <a:rPr lang="en-US" altLang="ja-JP" sz="2000" dirty="0">
                <a:solidFill>
                  <a:srgbClr val="01456F"/>
                </a:solidFill>
              </a:rPr>
              <a:t>kintone</a:t>
            </a:r>
            <a:r>
              <a:rPr lang="ja-JP" altLang="en-US" sz="2000" dirty="0">
                <a:solidFill>
                  <a:srgbClr val="01456F"/>
                </a:solidFill>
              </a:rPr>
              <a:t>を使って、出来るところから</a:t>
            </a:r>
            <a:r>
              <a:rPr lang="en-US" altLang="ja-JP" sz="2000" dirty="0">
                <a:solidFill>
                  <a:srgbClr val="01456F"/>
                </a:solidFill>
              </a:rPr>
              <a:t>DX</a:t>
            </a:r>
            <a:r>
              <a:rPr lang="ja-JP" altLang="en-US" sz="2000" dirty="0">
                <a:solidFill>
                  <a:srgbClr val="01456F"/>
                </a:solidFill>
              </a:rPr>
              <a:t>推進</a:t>
            </a:r>
          </a:p>
        </p:txBody>
      </p:sp>
      <p:sp>
        <p:nvSpPr>
          <p:cNvPr id="11" name="フッター プレースホルダー 10">
            <a:extLst>
              <a:ext uri="{FF2B5EF4-FFF2-40B4-BE49-F238E27FC236}">
                <a16:creationId xmlns:a16="http://schemas.microsoft.com/office/drawing/2014/main" id="{47F4D2C2-B71A-4089-A3FE-603C32706CA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ln>
            <a:noFill/>
          </a:ln>
        </p:spPr>
        <p:txBody>
          <a:bodyPr rtlCol="0"/>
          <a:lstStyle/>
          <a:p>
            <a:pPr rtl="0"/>
            <a:r>
              <a:rPr lang="ja-JP" altLang="en-US">
                <a:solidFill>
                  <a:srgbClr val="01456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株式会社シーエスシステムズ</a:t>
            </a:r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rtl="0"/>
              <a:t>4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1E4503B-EC17-4615-BEB9-F70C00A9E010}"/>
              </a:ext>
            </a:extLst>
          </p:cNvPr>
          <p:cNvSpPr txBox="1"/>
          <p:nvPr/>
        </p:nvSpPr>
        <p:spPr>
          <a:xfrm>
            <a:off x="306002" y="381894"/>
            <a:ext cx="60975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kintone</a:t>
            </a:r>
            <a:r>
              <a:rPr kumimoji="1" lang="ja-JP" altLang="en-US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は、</a:t>
            </a:r>
            <a:br>
              <a:rPr kumimoji="1" lang="en-US" altLang="ja-JP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</a:br>
            <a:r>
              <a:rPr kumimoji="1" lang="ja-JP" altLang="en-US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例えばこんなことができます。</a:t>
            </a:r>
          </a:p>
        </p:txBody>
      </p:sp>
      <p:pic>
        <p:nvPicPr>
          <p:cNvPr id="39" name="図 38" descr="ロゴ, 会社名&#10;&#10;自動的に生成された説明">
            <a:extLst>
              <a:ext uri="{FF2B5EF4-FFF2-40B4-BE49-F238E27FC236}">
                <a16:creationId xmlns:a16="http://schemas.microsoft.com/office/drawing/2014/main" id="{E030403F-3D16-4905-82C7-7E76E11B77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428" y="183204"/>
            <a:ext cx="825295" cy="590168"/>
          </a:xfrm>
          <a:prstGeom prst="rect">
            <a:avLst/>
          </a:prstGeom>
        </p:spPr>
      </p:pic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A25B4507-733F-2FE8-BF0D-2CB54393E23F}"/>
              </a:ext>
            </a:extLst>
          </p:cNvPr>
          <p:cNvSpPr txBox="1">
            <a:spLocks/>
          </p:cNvSpPr>
          <p:nvPr/>
        </p:nvSpPr>
        <p:spPr>
          <a:xfrm>
            <a:off x="599985" y="1511614"/>
            <a:ext cx="4068905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lang="en-US" sz="2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lang="en-US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lang="en-US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lang="en-US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lang="en-IN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ja-JP" altLang="en-US" dirty="0">
                <a:solidFill>
                  <a:srgbClr val="424242"/>
                </a:solidFill>
                <a:latin typeface="Helvetica Neue"/>
              </a:rPr>
              <a:t>インボイス制度対応</a:t>
            </a:r>
            <a:br>
              <a:rPr lang="en-US" altLang="ja-JP" dirty="0">
                <a:solidFill>
                  <a:srgbClr val="424242"/>
                </a:solidFill>
                <a:latin typeface="Helvetica Neue"/>
              </a:rPr>
            </a:br>
            <a:r>
              <a:rPr lang="ja-JP" altLang="en-US" dirty="0">
                <a:solidFill>
                  <a:srgbClr val="424242"/>
                </a:solidFill>
                <a:latin typeface="Helvetica Neue"/>
              </a:rPr>
              <a:t>適格請求書発行・発行管理</a:t>
            </a:r>
            <a:endParaRPr lang="en-US" altLang="ja-JP" dirty="0">
              <a:solidFill>
                <a:srgbClr val="424242"/>
              </a:solidFill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zh-TW" altLang="en-US" dirty="0">
                <a:solidFill>
                  <a:srgbClr val="424242"/>
                </a:solidFill>
                <a:latin typeface="Helvetica Neue"/>
              </a:rPr>
              <a:t>電子帳簿保存法</a:t>
            </a:r>
            <a:r>
              <a:rPr lang="ja-JP" altLang="en-US" dirty="0">
                <a:solidFill>
                  <a:srgbClr val="424242"/>
                </a:solidFill>
                <a:latin typeface="Helvetica Neue"/>
              </a:rPr>
              <a:t>対応</a:t>
            </a:r>
            <a:br>
              <a:rPr lang="en-US" altLang="ja-JP" dirty="0">
                <a:solidFill>
                  <a:srgbClr val="424242"/>
                </a:solidFill>
                <a:latin typeface="Helvetica Neue"/>
              </a:rPr>
            </a:br>
            <a:r>
              <a:rPr lang="ja-JP" altLang="en-US" dirty="0">
                <a:solidFill>
                  <a:srgbClr val="424242"/>
                </a:solidFill>
                <a:latin typeface="Helvetica Neue"/>
              </a:rPr>
              <a:t>書類管理</a:t>
            </a:r>
            <a:endParaRPr lang="en-US" altLang="ja-JP" dirty="0">
              <a:solidFill>
                <a:srgbClr val="424242"/>
              </a:solidFill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ja-JP" altLang="en-US" dirty="0">
                <a:solidFill>
                  <a:srgbClr val="424242"/>
                </a:solidFill>
                <a:latin typeface="Helvetica Neue"/>
              </a:rPr>
              <a:t>商品管理・原価管理</a:t>
            </a:r>
            <a:endParaRPr lang="en-US" altLang="ja-JP" dirty="0">
              <a:solidFill>
                <a:srgbClr val="424242"/>
              </a:solidFill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ja-JP" altLang="en-US" dirty="0">
                <a:solidFill>
                  <a:srgbClr val="424242"/>
                </a:solidFill>
                <a:latin typeface="Helvetica Neue"/>
              </a:rPr>
              <a:t>在庫管理</a:t>
            </a:r>
            <a:endParaRPr lang="en-US" altLang="ja-JP" dirty="0">
              <a:solidFill>
                <a:srgbClr val="424242"/>
              </a:solidFill>
              <a:latin typeface="Helvetica Neue"/>
            </a:endParaRPr>
          </a:p>
          <a:p>
            <a:pPr>
              <a:lnSpc>
                <a:spcPct val="100000"/>
              </a:lnSpc>
            </a:pP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29DE671-7526-6FCF-AFB4-28EB91FEA9CF}"/>
              </a:ext>
            </a:extLst>
          </p:cNvPr>
          <p:cNvSpPr txBox="1">
            <a:spLocks/>
          </p:cNvSpPr>
          <p:nvPr/>
        </p:nvSpPr>
        <p:spPr>
          <a:xfrm>
            <a:off x="4674959" y="1511614"/>
            <a:ext cx="4068905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lang="en-US" sz="2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lang="en-US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lang="en-US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lang="en-US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lang="en-IN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ja-JP" altLang="en-US" dirty="0"/>
              <a:t>受注・売上管理</a:t>
            </a:r>
            <a:endParaRPr lang="en-US" altLang="ja-JP" dirty="0"/>
          </a:p>
          <a:p>
            <a:pPr>
              <a:lnSpc>
                <a:spcPct val="100000"/>
              </a:lnSpc>
            </a:pPr>
            <a:r>
              <a:rPr lang="ja-JP" altLang="en-US" dirty="0"/>
              <a:t>発注・仕入管理</a:t>
            </a:r>
            <a:endParaRPr lang="en-US" altLang="ja-JP" dirty="0"/>
          </a:p>
          <a:p>
            <a:pPr>
              <a:lnSpc>
                <a:spcPct val="100000"/>
              </a:lnSpc>
            </a:pPr>
            <a:r>
              <a:rPr lang="ja-JP" altLang="en-US" dirty="0">
                <a:solidFill>
                  <a:srgbClr val="424242"/>
                </a:solidFill>
                <a:latin typeface="Helvetica Neue"/>
              </a:rPr>
              <a:t>債権・債務管理</a:t>
            </a:r>
            <a:endParaRPr lang="en-US" altLang="ja-JP" dirty="0">
              <a:solidFill>
                <a:srgbClr val="424242"/>
              </a:solidFill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ja-JP" altLang="en-US" dirty="0">
                <a:solidFill>
                  <a:srgbClr val="424242"/>
                </a:solidFill>
                <a:latin typeface="Helvetica Neue"/>
              </a:rPr>
              <a:t>出金・入金管理</a:t>
            </a:r>
            <a:endParaRPr lang="en-US" altLang="ja-JP" dirty="0">
              <a:solidFill>
                <a:srgbClr val="424242"/>
              </a:solidFill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ja-JP" altLang="en-US" dirty="0">
                <a:solidFill>
                  <a:srgbClr val="424242"/>
                </a:solidFill>
                <a:latin typeface="Helvetica Neue"/>
              </a:rPr>
              <a:t>勤怠管理</a:t>
            </a:r>
            <a:br>
              <a:rPr lang="en-US" altLang="ja-JP" dirty="0">
                <a:solidFill>
                  <a:srgbClr val="424242"/>
                </a:solidFill>
                <a:latin typeface="Helvetica Neue"/>
              </a:rPr>
            </a:br>
            <a:r>
              <a:rPr lang="ja-JP" altLang="en-US" dirty="0">
                <a:solidFill>
                  <a:srgbClr val="424242"/>
                </a:solidFill>
                <a:latin typeface="Helvetica Neue"/>
              </a:rPr>
              <a:t>　　　などなど</a:t>
            </a:r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5BEE923-AE3D-0BDD-1828-556E6062DADC}"/>
              </a:ext>
            </a:extLst>
          </p:cNvPr>
          <p:cNvSpPr txBox="1"/>
          <p:nvPr/>
        </p:nvSpPr>
        <p:spPr>
          <a:xfrm>
            <a:off x="306002" y="4401692"/>
            <a:ext cx="6097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kintone</a:t>
            </a:r>
            <a:r>
              <a:rPr kumimoji="1" lang="ja-JP" altLang="en-US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は、こんな現場に最適です。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8A26B45-6DC3-3CC2-F901-36041AB291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746" y="3167490"/>
            <a:ext cx="1271345" cy="1450239"/>
          </a:xfrm>
          <a:prstGeom prst="rect">
            <a:avLst/>
          </a:prstGeom>
        </p:spPr>
      </p:pic>
      <p:pic>
        <p:nvPicPr>
          <p:cNvPr id="6" name="図 5" descr="木, 花 が含まれている画像&#10;&#10;自動的に生成された説明">
            <a:extLst>
              <a:ext uri="{FF2B5EF4-FFF2-40B4-BE49-F238E27FC236}">
                <a16:creationId xmlns:a16="http://schemas.microsoft.com/office/drawing/2014/main" id="{F6AC5C87-120E-0B3C-C9B2-C3026CD7D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7214930" y="2485668"/>
            <a:ext cx="3760723" cy="2315416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8CD53EB-2F4C-2045-5BE0-090D354F16A5}"/>
              </a:ext>
            </a:extLst>
          </p:cNvPr>
          <p:cNvSpPr txBox="1"/>
          <p:nvPr/>
        </p:nvSpPr>
        <p:spPr>
          <a:xfrm rot="21211930">
            <a:off x="7587319" y="2950810"/>
            <a:ext cx="27238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kintone</a:t>
            </a:r>
            <a:r>
              <a:rPr kumimoji="1" lang="ja-JP" alt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は、</a:t>
            </a:r>
            <a:endParaRPr kumimoji="1" lang="en-US" altLang="ja-JP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kumimoji="1" lang="ja-JP" alt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そのままの扱い易さと、</a:t>
            </a:r>
            <a:endParaRPr kumimoji="1" lang="en-US" altLang="ja-JP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kumimoji="1" lang="ja-JP" alt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カスタマイズで</a:t>
            </a:r>
            <a:endParaRPr kumimoji="1" lang="en-US" altLang="ja-JP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kumimoji="1" lang="ja-JP" alt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無限に広がる可能性が</a:t>
            </a:r>
            <a:endParaRPr kumimoji="1" lang="en-US" altLang="ja-JP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kumimoji="1" lang="ja-JP" alt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魅力！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FADA6AC-F7AE-C0D3-7D64-7220408B04E2}"/>
              </a:ext>
            </a:extLst>
          </p:cNvPr>
          <p:cNvSpPr txBox="1"/>
          <p:nvPr/>
        </p:nvSpPr>
        <p:spPr>
          <a:xfrm rot="20673781">
            <a:off x="8959512" y="1643361"/>
            <a:ext cx="1800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役立ちそうな</a:t>
            </a:r>
            <a:endParaRPr kumimoji="1" lang="en-US" altLang="ja-JP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kumimoji="1" lang="ja-JP" alt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物は</a:t>
            </a:r>
            <a:endParaRPr kumimoji="1" lang="en-US" altLang="ja-JP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kumimoji="1" lang="ja-JP" alt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ありませんか？</a:t>
            </a:r>
          </a:p>
        </p:txBody>
      </p:sp>
    </p:spTree>
    <p:extLst>
      <p:ext uri="{BB962C8B-B14F-4D97-AF65-F5344CB8AC3E}">
        <p14:creationId xmlns:p14="http://schemas.microsoft.com/office/powerpoint/2010/main" val="73689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D717A5-401E-44D9-B55A-0F6B65579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763" y="3342253"/>
            <a:ext cx="6612270" cy="2399764"/>
          </a:xfrm>
        </p:spPr>
        <p:txBody>
          <a:bodyPr/>
          <a:lstStyle/>
          <a:p>
            <a:r>
              <a:rPr kumimoji="1" lang="ja-JP" altLang="en-US" dirty="0"/>
              <a:t>料金が激安！</a:t>
            </a:r>
            <a:r>
              <a:rPr kumimoji="1" lang="en-US" altLang="ja-JP" dirty="0"/>
              <a:t>\0</a:t>
            </a:r>
            <a:r>
              <a:rPr lang="ja-JP" altLang="en-US" dirty="0"/>
              <a:t>プランも！</a:t>
            </a:r>
            <a:endParaRPr kumimoji="1" lang="en-US" altLang="ja-JP" dirty="0"/>
          </a:p>
          <a:p>
            <a:r>
              <a:rPr lang="en-US" altLang="ja-JP" dirty="0"/>
              <a:t>kintone</a:t>
            </a:r>
            <a:r>
              <a:rPr lang="ja-JP" altLang="en-US" dirty="0"/>
              <a:t>について気軽に相談できるパートナー！</a:t>
            </a:r>
            <a:endParaRPr lang="en-US" altLang="ja-JP" dirty="0"/>
          </a:p>
          <a:p>
            <a:r>
              <a:rPr lang="ja-JP" altLang="en-US" dirty="0"/>
              <a:t>簡単な設定で、高機能。</a:t>
            </a:r>
            <a:r>
              <a:rPr lang="en-US" altLang="ja-JP" dirty="0"/>
              <a:t>kintone</a:t>
            </a:r>
            <a:r>
              <a:rPr lang="ja-JP" altLang="en-US" dirty="0"/>
              <a:t>の不満を解消！</a:t>
            </a:r>
            <a:endParaRPr lang="en-US" altLang="ja-JP" dirty="0"/>
          </a:p>
          <a:p>
            <a:r>
              <a:rPr lang="ja-JP" altLang="en-US" dirty="0"/>
              <a:t>お客様の声を取り入れ、進化するライブラリ！</a:t>
            </a:r>
            <a:endParaRPr lang="en-US" altLang="ja-JP" dirty="0"/>
          </a:p>
          <a:p>
            <a:r>
              <a:rPr lang="ja-JP" altLang="en-US" dirty="0"/>
              <a:t>ライブラリを活かしたカスタマイズも可能！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695B0F0-3880-4640-932A-33723FA8DC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2019" y="2509196"/>
            <a:ext cx="7342621" cy="608895"/>
          </a:xfrm>
        </p:spPr>
        <p:txBody>
          <a:bodyPr/>
          <a:lstStyle/>
          <a:p>
            <a:r>
              <a:rPr kumimoji="1" lang="en-US" altLang="ja-JP" dirty="0"/>
              <a:t>kintone</a:t>
            </a:r>
            <a:r>
              <a:rPr kumimoji="1" lang="ja-JP" altLang="en-US" dirty="0"/>
              <a:t>の「ちょっと足りない」を埋めて、</a:t>
            </a:r>
            <a:br>
              <a:rPr kumimoji="1" lang="en-US" altLang="ja-JP" dirty="0"/>
            </a:br>
            <a:r>
              <a:rPr lang="ja-JP" altLang="en-US" dirty="0"/>
              <a:t>もっと使い易く便利にするご提案です。</a:t>
            </a:r>
            <a:endParaRPr kumimoji="1" lang="ja-JP" altLang="en-US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86309F65-B376-41A1-9791-516E8FD5A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シーエスシステムズのトン活の</a:t>
            </a:r>
            <a:br>
              <a:rPr kumimoji="1" lang="en-US" altLang="ja-JP" dirty="0"/>
            </a:br>
            <a:r>
              <a:rPr kumimoji="1" lang="en-US" altLang="ja-JP" dirty="0"/>
              <a:t>5</a:t>
            </a:r>
            <a:r>
              <a:rPr kumimoji="1" lang="ja-JP" altLang="en-US" dirty="0"/>
              <a:t>つのメリット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0C568E1-BA0D-4BCD-BE9D-382FC257699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ja-JP" altLang="en-US"/>
              <a:t>フッターを追加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4B951AD-7D5D-42B8-AC9E-5C66E36B8A7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altLang="ja-JP" smtClean="0"/>
              <a:pPr/>
              <a:t>5</a:t>
            </a:fld>
            <a:endParaRPr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1E0B972-4730-43F8-BEC8-900D15040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298" y="4983999"/>
            <a:ext cx="1271345" cy="1450239"/>
          </a:xfrm>
          <a:prstGeom prst="rect">
            <a:avLst/>
          </a:prstGeom>
        </p:spPr>
      </p:pic>
      <p:pic>
        <p:nvPicPr>
          <p:cNvPr id="11" name="図 10" descr="木, 花 が含まれている画像&#10;&#10;自動的に生成された説明">
            <a:extLst>
              <a:ext uri="{FF2B5EF4-FFF2-40B4-BE49-F238E27FC236}">
                <a16:creationId xmlns:a16="http://schemas.microsoft.com/office/drawing/2014/main" id="{599D8D72-06F2-4B68-8E70-24B81BFAD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8" y="3326029"/>
            <a:ext cx="617826" cy="46067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12E7C0C-7338-4E4C-AD2A-BB6C12757844}"/>
              </a:ext>
            </a:extLst>
          </p:cNvPr>
          <p:cNvSpPr/>
          <p:nvPr/>
        </p:nvSpPr>
        <p:spPr>
          <a:xfrm>
            <a:off x="474213" y="3312769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</a:t>
            </a:r>
            <a:endParaRPr lang="ja-JP" altLang="en-US" sz="24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3" name="図 12" descr="木, 花 が含まれている画像&#10;&#10;自動的に生成された説明">
            <a:extLst>
              <a:ext uri="{FF2B5EF4-FFF2-40B4-BE49-F238E27FC236}">
                <a16:creationId xmlns:a16="http://schemas.microsoft.com/office/drawing/2014/main" id="{01D97B0B-6D22-49C7-A5ED-445895E73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8" y="3786706"/>
            <a:ext cx="617826" cy="460677"/>
          </a:xfrm>
          <a:prstGeom prst="rect">
            <a:avLst/>
          </a:prstGeom>
        </p:spPr>
      </p:pic>
      <p:pic>
        <p:nvPicPr>
          <p:cNvPr id="14" name="図 13" descr="木, 花 が含まれている画像&#10;&#10;自動的に生成された説明">
            <a:extLst>
              <a:ext uri="{FF2B5EF4-FFF2-40B4-BE49-F238E27FC236}">
                <a16:creationId xmlns:a16="http://schemas.microsoft.com/office/drawing/2014/main" id="{8C27196E-D3EC-402C-93B7-C3097196A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8" y="4263606"/>
            <a:ext cx="617826" cy="460677"/>
          </a:xfrm>
          <a:prstGeom prst="rect">
            <a:avLst/>
          </a:prstGeom>
        </p:spPr>
      </p:pic>
      <p:pic>
        <p:nvPicPr>
          <p:cNvPr id="15" name="図 14" descr="木, 花 が含まれている画像&#10;&#10;自動的に生成された説明">
            <a:extLst>
              <a:ext uri="{FF2B5EF4-FFF2-40B4-BE49-F238E27FC236}">
                <a16:creationId xmlns:a16="http://schemas.microsoft.com/office/drawing/2014/main" id="{F56925DB-826B-41C1-BB61-5B64A9703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8" y="4748826"/>
            <a:ext cx="617826" cy="460677"/>
          </a:xfrm>
          <a:prstGeom prst="rect">
            <a:avLst/>
          </a:prstGeom>
        </p:spPr>
      </p:pic>
      <p:pic>
        <p:nvPicPr>
          <p:cNvPr id="16" name="図 15" descr="木, 花 が含まれている画像&#10;&#10;自動的に生成された説明">
            <a:extLst>
              <a:ext uri="{FF2B5EF4-FFF2-40B4-BE49-F238E27FC236}">
                <a16:creationId xmlns:a16="http://schemas.microsoft.com/office/drawing/2014/main" id="{3E1FC3DA-0C2E-4ED7-BD5C-0BAA5F334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8" y="5225726"/>
            <a:ext cx="617826" cy="460677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5B0D147-2567-4D56-B561-C77F31728D27}"/>
              </a:ext>
            </a:extLst>
          </p:cNvPr>
          <p:cNvSpPr/>
          <p:nvPr/>
        </p:nvSpPr>
        <p:spPr>
          <a:xfrm>
            <a:off x="474213" y="3760165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</a:t>
            </a:r>
            <a:endParaRPr lang="ja-JP" altLang="en-US" sz="24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EF07809-1E93-483F-898C-EEE94BECA886}"/>
              </a:ext>
            </a:extLst>
          </p:cNvPr>
          <p:cNvSpPr/>
          <p:nvPr/>
        </p:nvSpPr>
        <p:spPr>
          <a:xfrm>
            <a:off x="474213" y="4246373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</a:t>
            </a:r>
            <a:endParaRPr lang="ja-JP" altLang="en-US" sz="24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982755C-9682-4228-8EC5-2B1EA720CFA2}"/>
              </a:ext>
            </a:extLst>
          </p:cNvPr>
          <p:cNvSpPr/>
          <p:nvPr/>
        </p:nvSpPr>
        <p:spPr>
          <a:xfrm>
            <a:off x="474213" y="4724261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4</a:t>
            </a:r>
            <a:endParaRPr lang="ja-JP" altLang="en-US" sz="24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D5925FA7-6088-4ACC-9713-0BFA41A11837}"/>
              </a:ext>
            </a:extLst>
          </p:cNvPr>
          <p:cNvSpPr/>
          <p:nvPr/>
        </p:nvSpPr>
        <p:spPr>
          <a:xfrm>
            <a:off x="474213" y="5184938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5</a:t>
            </a:r>
            <a:endParaRPr lang="ja-JP" altLang="en-US" sz="24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9" name="図 8" descr="木, 花 が含まれている画像&#10;&#10;自動的に生成された説明">
            <a:extLst>
              <a:ext uri="{FF2B5EF4-FFF2-40B4-BE49-F238E27FC236}">
                <a16:creationId xmlns:a16="http://schemas.microsoft.com/office/drawing/2014/main" id="{CF968E51-4BB1-46F8-84AB-915962BF8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552704" y="3999490"/>
            <a:ext cx="4259448" cy="2622473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AFA72DD-C80A-4B6A-BB38-AAA13E84F807}"/>
              </a:ext>
            </a:extLst>
          </p:cNvPr>
          <p:cNvSpPr txBox="1"/>
          <p:nvPr/>
        </p:nvSpPr>
        <p:spPr>
          <a:xfrm>
            <a:off x="7146842" y="4402913"/>
            <a:ext cx="249299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既に</a:t>
            </a:r>
            <a:r>
              <a:rPr kumimoji="1" lang="en-US" altLang="ja-JP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kintone</a:t>
            </a:r>
            <a:r>
              <a:rPr kumimoji="1" lang="ja-JP" alt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お使いの</a:t>
            </a:r>
            <a:endParaRPr kumimoji="1" lang="en-US" altLang="ja-JP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kumimoji="1" lang="ja-JP" alt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お客様には、</a:t>
            </a:r>
            <a:endParaRPr kumimoji="1" lang="en-US" altLang="ja-JP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kumimoji="1" lang="ja-JP" alt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　不満点の解消を</a:t>
            </a:r>
            <a:endParaRPr kumimoji="1" lang="en-US" altLang="ja-JP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kumimoji="1" lang="ja-JP" alt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新たに導入お考えの</a:t>
            </a:r>
            <a:endParaRPr kumimoji="1" lang="en-US" altLang="ja-JP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kumimoji="1" lang="ja-JP" alt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お客様には、</a:t>
            </a:r>
            <a:endParaRPr kumimoji="1" lang="en-US" altLang="ja-JP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kumimoji="1" lang="ja-JP" alt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　導入のお手伝いを</a:t>
            </a:r>
            <a:endParaRPr kumimoji="1" lang="en-US" altLang="ja-JP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kumimoji="1" lang="ja-JP" alt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　　　　いたします。</a:t>
            </a:r>
          </a:p>
        </p:txBody>
      </p:sp>
      <p:pic>
        <p:nvPicPr>
          <p:cNvPr id="23" name="図 22" descr="ロゴ, 会社名&#10;&#10;自動的に生成された説明">
            <a:extLst>
              <a:ext uri="{FF2B5EF4-FFF2-40B4-BE49-F238E27FC236}">
                <a16:creationId xmlns:a16="http://schemas.microsoft.com/office/drawing/2014/main" id="{BE247B98-A319-4DCD-988C-B633EC3FBA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479" y="136525"/>
            <a:ext cx="1475521" cy="1055145"/>
          </a:xfrm>
          <a:prstGeom prst="rect">
            <a:avLst/>
          </a:prstGeom>
        </p:spPr>
      </p:pic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6A062401-999E-5A67-D5B5-FDD23FB9274D}"/>
              </a:ext>
            </a:extLst>
          </p:cNvPr>
          <p:cNvSpPr/>
          <p:nvPr/>
        </p:nvSpPr>
        <p:spPr>
          <a:xfrm>
            <a:off x="4265502" y="5738519"/>
            <a:ext cx="2150001" cy="886942"/>
          </a:xfrm>
          <a:prstGeom prst="wedgeRoundRectCallout">
            <a:avLst>
              <a:gd name="adj1" fmla="val -20213"/>
              <a:gd name="adj2" fmla="val 6241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具体的には、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次のスライドから</a:t>
            </a:r>
          </a:p>
        </p:txBody>
      </p:sp>
    </p:spTree>
    <p:extLst>
      <p:ext uri="{BB962C8B-B14F-4D97-AF65-F5344CB8AC3E}">
        <p14:creationId xmlns:p14="http://schemas.microsoft.com/office/powerpoint/2010/main" val="1519836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BF05549D-5E7A-417B-82DF-4BB7E974BA9C}"/>
              </a:ext>
            </a:extLst>
          </p:cNvPr>
          <p:cNvSpPr/>
          <p:nvPr/>
        </p:nvSpPr>
        <p:spPr>
          <a:xfrm>
            <a:off x="6584988" y="5804865"/>
            <a:ext cx="1609918" cy="302885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E8702E66-01E3-4324-99A3-75BC67DE1828}"/>
              </a:ext>
            </a:extLst>
          </p:cNvPr>
          <p:cNvSpPr/>
          <p:nvPr/>
        </p:nvSpPr>
        <p:spPr>
          <a:xfrm>
            <a:off x="381319" y="4761375"/>
            <a:ext cx="1647506" cy="298650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タイトル 13">
            <a:extLst>
              <a:ext uri="{FF2B5EF4-FFF2-40B4-BE49-F238E27FC236}">
                <a16:creationId xmlns:a16="http://schemas.microsoft.com/office/drawing/2014/main" id="{F64048FA-1C7E-4BEF-8273-A6490A221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076" y="631733"/>
            <a:ext cx="8333222" cy="848509"/>
          </a:xfrm>
        </p:spPr>
        <p:txBody>
          <a:bodyPr rtlCol="0"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l"/>
            </a:pPr>
            <a:r>
              <a:rPr lang="ja-JP" altLang="en-US" sz="3100"/>
              <a:t>ちょっと残念なところ</a:t>
            </a:r>
            <a:br>
              <a:rPr lang="ja-JP" altLang="en-US" sz="4400"/>
            </a:br>
            <a:endParaRPr lang="ja-JP" altLang="en-US" b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6764F18-9B71-4D59-80A4-C9436CB2F47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ja-JP" altLang="en-US">
                <a:solidFill>
                  <a:srgbClr val="01456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株式会社シーエスシステムズ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53D90E-F2EA-4BA1-ACBD-9D3D0EB22C8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rtl="0"/>
              <a:t>6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 descr="ロゴ&#10;&#10;自動的に生成された説明">
            <a:extLst>
              <a:ext uri="{FF2B5EF4-FFF2-40B4-BE49-F238E27FC236}">
                <a16:creationId xmlns:a16="http://schemas.microsoft.com/office/drawing/2014/main" id="{BD29C261-D03A-43B4-AB82-3AB1C5D60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55" y="83798"/>
            <a:ext cx="2194441" cy="1463675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BF962F8-A49C-4D29-87A3-EA1760903509}"/>
              </a:ext>
            </a:extLst>
          </p:cNvPr>
          <p:cNvSpPr/>
          <p:nvPr/>
        </p:nvSpPr>
        <p:spPr>
          <a:xfrm>
            <a:off x="11146971" y="275303"/>
            <a:ext cx="946706" cy="589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CA16F57-E763-45F5-A55A-B863CA4153BE}"/>
              </a:ext>
            </a:extLst>
          </p:cNvPr>
          <p:cNvSpPr txBox="1"/>
          <p:nvPr/>
        </p:nvSpPr>
        <p:spPr>
          <a:xfrm>
            <a:off x="4946285" y="242126"/>
            <a:ext cx="3721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ja-JP" altLang="en-US" sz="240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検索しづらい</a:t>
            </a:r>
            <a:endParaRPr lang="en-US" altLang="ja-JP" sz="240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ja-JP" altLang="en-US" sz="240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印刷が使い物にならない</a:t>
            </a:r>
            <a:endParaRPr lang="en-US" altLang="ja-JP" sz="240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ja-JP" altLang="en-US" sz="240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画面はいまいち</a:t>
            </a:r>
            <a:endParaRPr lang="en-US" altLang="ja-JP" sz="240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DFFD1DD5-B17E-4F7B-84DE-2E8B35B7F4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412" y="1352592"/>
            <a:ext cx="2337165" cy="2538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C955FDAC-4C84-4CFB-A2BB-4467404DC1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7994" y="1923936"/>
            <a:ext cx="4199321" cy="2507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D6BF1E90-4B45-4530-91EC-D50B3ACF65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2417" y="2580395"/>
            <a:ext cx="3889401" cy="2396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9AA946CC-D157-44BF-9386-3E2AE3A1ED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3196" y="3033153"/>
            <a:ext cx="3546914" cy="3023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E6754DD-EE30-48F2-AF42-24F765F323AF}"/>
              </a:ext>
            </a:extLst>
          </p:cNvPr>
          <p:cNvSpPr txBox="1"/>
          <p:nvPr/>
        </p:nvSpPr>
        <p:spPr>
          <a:xfrm>
            <a:off x="406256" y="4717881"/>
            <a:ext cx="58611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kintone</a:t>
            </a:r>
            <a:r>
              <a:rPr kumimoji="1" lang="ja-JP" altLang="en-US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の検索</a:t>
            </a:r>
            <a:endParaRPr kumimoji="1" lang="en-US" altLang="ja-JP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ja-JP" altLang="en-US" sz="1800">
                <a:latin typeface="Meiryo UI" panose="020B0604030504040204" pitchFamily="50" charset="-128"/>
                <a:ea typeface="Meiryo UI" panose="020B0604030504040204" pitchFamily="50" charset="-128"/>
              </a:rPr>
              <a:t>フィールドを毎回選択する必要があります（検索で使う項目は毎回ほぼ同じ）</a:t>
            </a:r>
            <a:endParaRPr lang="en-US" altLang="ja-JP" sz="18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ja-JP" altLang="en-US" sz="1800">
                <a:latin typeface="Meiryo UI" panose="020B0604030504040204" pitchFamily="50" charset="-128"/>
                <a:ea typeface="Meiryo UI" panose="020B0604030504040204" pitchFamily="50" charset="-128"/>
              </a:rPr>
              <a:t>フィールドが多いため、目当てのフィールド探すのが大変です。</a:t>
            </a:r>
            <a:endParaRPr lang="en-US" altLang="ja-JP" sz="18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ja-JP" altLang="en-US" sz="1800"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en-US" altLang="ja-JP" sz="1800">
                <a:latin typeface="Meiryo UI" panose="020B0604030504040204" pitchFamily="50" charset="-128"/>
                <a:ea typeface="Meiryo UI" panose="020B0604030504040204" pitchFamily="50" charset="-128"/>
              </a:rPr>
              <a:t>and</a:t>
            </a:r>
            <a:r>
              <a:rPr lang="ja-JP" altLang="en-US" sz="1800">
                <a:latin typeface="Meiryo UI" panose="020B0604030504040204" pitchFamily="50" charset="-128"/>
                <a:ea typeface="Meiryo UI" panose="020B0604030504040204" pitchFamily="50" charset="-128"/>
              </a:rPr>
              <a:t>」と「</a:t>
            </a:r>
            <a:r>
              <a:rPr lang="en-US" altLang="ja-JP" sz="1800">
                <a:latin typeface="Meiryo UI" panose="020B0604030504040204" pitchFamily="50" charset="-128"/>
                <a:ea typeface="Meiryo UI" panose="020B0604030504040204" pitchFamily="50" charset="-128"/>
              </a:rPr>
              <a:t>or</a:t>
            </a:r>
            <a:r>
              <a:rPr lang="ja-JP" altLang="en-US" sz="1800"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</a:rPr>
              <a:t>を組み合わせての検索ができません。</a:t>
            </a:r>
            <a:endParaRPr lang="en-US" altLang="ja-JP" sz="18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9EF3B5D-B07B-47B4-A173-791334199DFE}"/>
              </a:ext>
            </a:extLst>
          </p:cNvPr>
          <p:cNvSpPr txBox="1"/>
          <p:nvPr/>
        </p:nvSpPr>
        <p:spPr>
          <a:xfrm>
            <a:off x="6584988" y="5784584"/>
            <a:ext cx="5385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err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kinton</a:t>
            </a:r>
            <a:r>
              <a:rPr lang="ja-JP" altLang="en-US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の印刷</a:t>
            </a:r>
            <a:endParaRPr kumimoji="1" lang="en-US" altLang="ja-JP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</a:rPr>
              <a:t>１．</a:t>
            </a:r>
            <a:r>
              <a:rPr lang="ja-JP" altLang="en-US" sz="1800">
                <a:latin typeface="Meiryo UI" panose="020B0604030504040204" pitchFamily="50" charset="-128"/>
                <a:ea typeface="Meiryo UI" panose="020B0604030504040204" pitchFamily="50" charset="-128"/>
              </a:rPr>
              <a:t>画面入力レイアウトそのままの印刷しかできません。</a:t>
            </a:r>
            <a:endParaRPr lang="en-US" altLang="ja-JP" sz="18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6" name="図 15" descr="ロゴ, 会社名&#10;&#10;自動的に生成された説明">
            <a:extLst>
              <a:ext uri="{FF2B5EF4-FFF2-40B4-BE49-F238E27FC236}">
                <a16:creationId xmlns:a16="http://schemas.microsoft.com/office/drawing/2014/main" id="{7DEDFCA6-0C02-4C1D-86BD-AF5D285B64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971" y="187039"/>
            <a:ext cx="825295" cy="590168"/>
          </a:xfrm>
          <a:prstGeom prst="rect">
            <a:avLst/>
          </a:prstGeom>
        </p:spPr>
      </p:pic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0006AAEE-3AE3-4072-9D0D-8B265BD5A3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949269">
            <a:off x="135912" y="4305573"/>
            <a:ext cx="589321" cy="589321"/>
          </a:xfrm>
          <a:prstGeom prst="rect">
            <a:avLst/>
          </a:prstGeom>
        </p:spPr>
      </p:pic>
      <p:pic>
        <p:nvPicPr>
          <p:cNvPr id="19" name="グラフィックス 18">
            <a:extLst>
              <a:ext uri="{FF2B5EF4-FFF2-40B4-BE49-F238E27FC236}">
                <a16:creationId xmlns:a16="http://schemas.microsoft.com/office/drawing/2014/main" id="{9769827D-4687-4F1C-BA9F-277680CC1C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27211">
            <a:off x="6356698" y="5343390"/>
            <a:ext cx="589321" cy="589321"/>
          </a:xfrm>
          <a:prstGeom prst="rect">
            <a:avLst/>
          </a:prstGeom>
        </p:spPr>
      </p:pic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25D60A6A-BBB4-467C-BDEC-D458FA012718}"/>
              </a:ext>
            </a:extLst>
          </p:cNvPr>
          <p:cNvSpPr/>
          <p:nvPr/>
        </p:nvSpPr>
        <p:spPr>
          <a:xfrm>
            <a:off x="6806878" y="1914897"/>
            <a:ext cx="1609918" cy="302885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63CB2CB-4D65-4D6F-9745-11B170BC887A}"/>
              </a:ext>
            </a:extLst>
          </p:cNvPr>
          <p:cNvSpPr txBox="1"/>
          <p:nvPr/>
        </p:nvSpPr>
        <p:spPr>
          <a:xfrm>
            <a:off x="6812777" y="1897853"/>
            <a:ext cx="5385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err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kinton</a:t>
            </a:r>
            <a:r>
              <a:rPr lang="ja-JP" altLang="en-US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の画面</a:t>
            </a:r>
            <a:endParaRPr kumimoji="1" lang="en-US" altLang="ja-JP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</a:rPr>
              <a:t>１．単項目のレイアウトしか作れません</a:t>
            </a:r>
            <a:r>
              <a:rPr lang="ja-JP" altLang="en-US" sz="180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sz="18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2" name="グラフィックス 31">
            <a:extLst>
              <a:ext uri="{FF2B5EF4-FFF2-40B4-BE49-F238E27FC236}">
                <a16:creationId xmlns:a16="http://schemas.microsoft.com/office/drawing/2014/main" id="{F2450CF8-AA45-4A9C-BFC8-980ED1C11B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876984">
            <a:off x="6356698" y="1909508"/>
            <a:ext cx="589321" cy="58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07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>
            <a:extLst>
              <a:ext uri="{FF2B5EF4-FFF2-40B4-BE49-F238E27FC236}">
                <a16:creationId xmlns:a16="http://schemas.microsoft.com/office/drawing/2014/main" id="{C0B28F21-55AC-4C2A-A27B-8EED5BBB8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958" y="1455802"/>
            <a:ext cx="5449720" cy="355035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47C80FAF-71BD-4300-9A06-D55AED615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624" y="2620426"/>
            <a:ext cx="4400397" cy="2738931"/>
          </a:xfrm>
          <a:prstGeom prst="rect">
            <a:avLst/>
          </a:prstGeom>
        </p:spPr>
      </p:pic>
      <p:sp>
        <p:nvSpPr>
          <p:cNvPr id="13" name="タイトル 13">
            <a:extLst>
              <a:ext uri="{FF2B5EF4-FFF2-40B4-BE49-F238E27FC236}">
                <a16:creationId xmlns:a16="http://schemas.microsoft.com/office/drawing/2014/main" id="{F64048FA-1C7E-4BEF-8273-A6490A221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265" y="566540"/>
            <a:ext cx="8333222" cy="848509"/>
          </a:xfrm>
        </p:spPr>
        <p:txBody>
          <a:bodyPr rtlCol="0"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l"/>
            </a:pPr>
            <a:r>
              <a:rPr lang="ja-JP" altLang="en-US" sz="3100" b="1">
                <a:latin typeface="Meiryo UI" panose="020B0604030504040204" pitchFamily="50" charset="-128"/>
                <a:ea typeface="Meiryo UI" panose="020B0604030504040204" pitchFamily="50" charset="-128"/>
              </a:rPr>
              <a:t>「検索ページ」 でトン活</a:t>
            </a:r>
            <a:br>
              <a:rPr lang="ja-JP" altLang="en-US" sz="4400"/>
            </a:br>
            <a:endParaRPr lang="ja-JP" altLang="en-US" b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6764F18-9B71-4D59-80A4-C9436CB2F47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ja-JP" altLang="en-US">
                <a:solidFill>
                  <a:srgbClr val="01456F"/>
                </a:solidFill>
              </a:rPr>
              <a:t>株式会社シーエスシステムズ</a:t>
            </a:r>
            <a:endParaRPr lang="ja-JP" altLang="en-US">
              <a:solidFill>
                <a:srgbClr val="01456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53D90E-F2EA-4BA1-ACBD-9D3D0EB22C8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rtl="0"/>
              <a:t>7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 descr="ロゴ&#10;&#10;自動的に生成された説明">
            <a:extLst>
              <a:ext uri="{FF2B5EF4-FFF2-40B4-BE49-F238E27FC236}">
                <a16:creationId xmlns:a16="http://schemas.microsoft.com/office/drawing/2014/main" id="{BD29C261-D03A-43B4-AB82-3AB1C5D604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6384" y="-9976"/>
            <a:ext cx="2194441" cy="1463675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BF962F8-A49C-4D29-87A3-EA1760903509}"/>
              </a:ext>
            </a:extLst>
          </p:cNvPr>
          <p:cNvSpPr/>
          <p:nvPr/>
        </p:nvSpPr>
        <p:spPr>
          <a:xfrm>
            <a:off x="11146971" y="275303"/>
            <a:ext cx="946706" cy="589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2968F34-158D-4FBA-8FCE-978537952191}"/>
              </a:ext>
            </a:extLst>
          </p:cNvPr>
          <p:cNvSpPr txBox="1"/>
          <p:nvPr/>
        </p:nvSpPr>
        <p:spPr>
          <a:xfrm>
            <a:off x="2244084" y="822003"/>
            <a:ext cx="4584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直感的でわかりやすい検索ができるようになります</a:t>
            </a:r>
            <a:endParaRPr kumimoji="1" lang="ja-JP" altLang="en-US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C9F8D05-32E6-4CF7-9901-85DBF033E53F}"/>
              </a:ext>
            </a:extLst>
          </p:cNvPr>
          <p:cNvSpPr/>
          <p:nvPr/>
        </p:nvSpPr>
        <p:spPr>
          <a:xfrm>
            <a:off x="667625" y="3519466"/>
            <a:ext cx="3467824" cy="186204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タイトル 1">
            <a:extLst>
              <a:ext uri="{FF2B5EF4-FFF2-40B4-BE49-F238E27FC236}">
                <a16:creationId xmlns:a16="http://schemas.microsoft.com/office/drawing/2014/main" id="{B4EB7E26-B5B4-4B54-A028-A3DF17FCBD8C}"/>
              </a:ext>
            </a:extLst>
          </p:cNvPr>
          <p:cNvSpPr txBox="1">
            <a:spLocks/>
          </p:cNvSpPr>
          <p:nvPr/>
        </p:nvSpPr>
        <p:spPr>
          <a:xfrm>
            <a:off x="9134887" y="1230383"/>
            <a:ext cx="2553427" cy="36933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b="1"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検索画面の設定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A33E90E-930E-4494-AAA0-198FBD35A3A8}"/>
              </a:ext>
            </a:extLst>
          </p:cNvPr>
          <p:cNvSpPr txBox="1"/>
          <p:nvPr/>
        </p:nvSpPr>
        <p:spPr>
          <a:xfrm>
            <a:off x="810836" y="5491041"/>
            <a:ext cx="5385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ja-JP" altLang="en-US" sz="1800">
                <a:latin typeface="Meiryo UI" panose="020B0604030504040204" pitchFamily="50" charset="-128"/>
                <a:ea typeface="Meiryo UI" panose="020B0604030504040204" pitchFamily="50" charset="-128"/>
              </a:rPr>
              <a:t>「検索画面」でよく使う検索用フィールドを表示させ、組み合わせ検索ができます。</a:t>
            </a:r>
            <a:endParaRPr lang="en-US" altLang="ja-JP" sz="18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ja-JP" altLang="en-US" sz="1800">
                <a:latin typeface="Meiryo UI" panose="020B0604030504040204" pitchFamily="50" charset="-128"/>
                <a:ea typeface="Meiryo UI" panose="020B0604030504040204" pitchFamily="50" charset="-128"/>
              </a:rPr>
              <a:t>設定で検索用フィールドをいつでも変更できます。</a:t>
            </a:r>
            <a:endParaRPr lang="en-US" altLang="ja-JP" sz="18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8" name="図 17" descr="ロゴ, 会社名&#10;&#10;自動的に生成された説明">
            <a:extLst>
              <a:ext uri="{FF2B5EF4-FFF2-40B4-BE49-F238E27FC236}">
                <a16:creationId xmlns:a16="http://schemas.microsoft.com/office/drawing/2014/main" id="{E17C5BD0-7166-420B-8E97-DC67B8C0A2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971" y="187039"/>
            <a:ext cx="825295" cy="590168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0D2510E6-8F41-4E21-9B05-BDEA7F4F17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072" y="251206"/>
            <a:ext cx="635673" cy="72512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ACEDDEA-667B-432E-87F3-36B1AB28BBAC}"/>
              </a:ext>
            </a:extLst>
          </p:cNvPr>
          <p:cNvSpPr/>
          <p:nvPr/>
        </p:nvSpPr>
        <p:spPr>
          <a:xfrm>
            <a:off x="1710097" y="104383"/>
            <a:ext cx="11079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b="0" cap="none" spc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そこで</a:t>
            </a:r>
          </a:p>
        </p:txBody>
      </p:sp>
      <p:pic>
        <p:nvPicPr>
          <p:cNvPr id="23" name="図 22" descr="アイコン&#10;&#10;自動的に生成された説明">
            <a:extLst>
              <a:ext uri="{FF2B5EF4-FFF2-40B4-BE49-F238E27FC236}">
                <a16:creationId xmlns:a16="http://schemas.microsoft.com/office/drawing/2014/main" id="{D9FAF423-7BCE-4B99-81BD-145B3A03DC3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saturation sat="156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286266" y="181702"/>
            <a:ext cx="718917" cy="722030"/>
          </a:xfrm>
          <a:prstGeom prst="rect">
            <a:avLst/>
          </a:prstGeom>
        </p:spPr>
      </p:pic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BD0737A1-8D76-4745-A1AD-4E3C2545EB50}"/>
              </a:ext>
            </a:extLst>
          </p:cNvPr>
          <p:cNvSpPr/>
          <p:nvPr/>
        </p:nvSpPr>
        <p:spPr>
          <a:xfrm>
            <a:off x="4135742" y="3220751"/>
            <a:ext cx="2017580" cy="886942"/>
          </a:xfrm>
          <a:prstGeom prst="wedgeRoundRectCallout">
            <a:avLst>
              <a:gd name="adj1" fmla="val -65278"/>
              <a:gd name="adj2" fmla="val 3988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ここに検索条件をいれて検索！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61066FF-8689-461E-B7C4-94B84CD540A4}"/>
              </a:ext>
            </a:extLst>
          </p:cNvPr>
          <p:cNvSpPr/>
          <p:nvPr/>
        </p:nvSpPr>
        <p:spPr>
          <a:xfrm>
            <a:off x="148172" y="1348758"/>
            <a:ext cx="27494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検索ページ</a:t>
            </a:r>
          </a:p>
        </p:txBody>
      </p:sp>
      <p:sp>
        <p:nvSpPr>
          <p:cNvPr id="31" name="吹き出し: 角を丸めた四角形 30">
            <a:extLst>
              <a:ext uri="{FF2B5EF4-FFF2-40B4-BE49-F238E27FC236}">
                <a16:creationId xmlns:a16="http://schemas.microsoft.com/office/drawing/2014/main" id="{8F930688-87ED-44BB-B4F8-B8BFB1DF7AD5}"/>
              </a:ext>
            </a:extLst>
          </p:cNvPr>
          <p:cNvSpPr/>
          <p:nvPr/>
        </p:nvSpPr>
        <p:spPr>
          <a:xfrm>
            <a:off x="9446175" y="4278759"/>
            <a:ext cx="2017580" cy="1080598"/>
          </a:xfrm>
          <a:prstGeom prst="wedgeRoundRectCallout">
            <a:avLst>
              <a:gd name="adj1" fmla="val -51828"/>
              <a:gd name="adj2" fmla="val -8981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err="1"/>
              <a:t>kinton</a:t>
            </a:r>
            <a:r>
              <a:rPr kumimoji="1" lang="ja-JP" altLang="en-US"/>
              <a:t>の設計画面を使って検索画面を作成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2D02F0C1-A4DF-4A57-A906-2B89FD33CE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7625" y="2059849"/>
            <a:ext cx="4400397" cy="53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36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5C048C40-B969-480F-AB69-4F94452BC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08" y="2726982"/>
            <a:ext cx="4400397" cy="104679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6E067B6-98B0-4F2E-BB37-8687E0EBBE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5379" y="1491636"/>
            <a:ext cx="5526887" cy="2527306"/>
          </a:xfrm>
          <a:prstGeom prst="rect">
            <a:avLst/>
          </a:prstGeom>
        </p:spPr>
      </p:pic>
      <p:sp>
        <p:nvSpPr>
          <p:cNvPr id="13" name="タイトル 13">
            <a:extLst>
              <a:ext uri="{FF2B5EF4-FFF2-40B4-BE49-F238E27FC236}">
                <a16:creationId xmlns:a16="http://schemas.microsoft.com/office/drawing/2014/main" id="{F64048FA-1C7E-4BEF-8273-A6490A221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265" y="566540"/>
            <a:ext cx="8333222" cy="848509"/>
          </a:xfrm>
        </p:spPr>
        <p:txBody>
          <a:bodyPr rtlCol="0"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l"/>
            </a:pPr>
            <a:r>
              <a:rPr lang="ja-JP" altLang="en-US" sz="3100" b="1">
                <a:latin typeface="Meiryo UI" panose="020B0604030504040204" pitchFamily="50" charset="-128"/>
                <a:ea typeface="Meiryo UI" panose="020B0604030504040204" pitchFamily="50" charset="-128"/>
              </a:rPr>
              <a:t>「検索ボックス」でトン活</a:t>
            </a:r>
            <a:br>
              <a:rPr lang="ja-JP" altLang="en-US" sz="4400"/>
            </a:br>
            <a:endParaRPr lang="ja-JP" altLang="en-US" b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6764F18-9B71-4D59-80A4-C9436CB2F47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ja-JP" altLang="en-US">
                <a:solidFill>
                  <a:srgbClr val="01456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株式会社シーエスシステムズ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53D90E-F2EA-4BA1-ACBD-9D3D0EB22C8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rtl="0"/>
              <a:t>8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BF962F8-A49C-4D29-87A3-EA1760903509}"/>
              </a:ext>
            </a:extLst>
          </p:cNvPr>
          <p:cNvSpPr/>
          <p:nvPr/>
        </p:nvSpPr>
        <p:spPr>
          <a:xfrm>
            <a:off x="11146971" y="275303"/>
            <a:ext cx="946706" cy="589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2968F34-158D-4FBA-8FCE-978537952191}"/>
              </a:ext>
            </a:extLst>
          </p:cNvPr>
          <p:cNvSpPr txBox="1"/>
          <p:nvPr/>
        </p:nvSpPr>
        <p:spPr>
          <a:xfrm>
            <a:off x="2159149" y="833659"/>
            <a:ext cx="3243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素早い検索ができるようになります</a:t>
            </a:r>
            <a:endParaRPr kumimoji="1" lang="ja-JP" altLang="en-US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A33E90E-930E-4494-AAA0-198FBD35A3A8}"/>
              </a:ext>
            </a:extLst>
          </p:cNvPr>
          <p:cNvSpPr txBox="1"/>
          <p:nvPr/>
        </p:nvSpPr>
        <p:spPr>
          <a:xfrm>
            <a:off x="710877" y="4897935"/>
            <a:ext cx="5607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ja-JP" altLang="en-US" sz="1800">
                <a:latin typeface="Meiryo UI" panose="020B0604030504040204" pitchFamily="50" charset="-128"/>
                <a:ea typeface="Meiryo UI" panose="020B0604030504040204" pitchFamily="50" charset="-128"/>
              </a:rPr>
              <a:t>「検索バー」から絞込みができます。</a:t>
            </a:r>
            <a:endParaRPr lang="en-US" altLang="ja-JP" sz="18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ja-JP" altLang="en-US" sz="1800">
                <a:latin typeface="Meiryo UI" panose="020B0604030504040204" pitchFamily="50" charset="-128"/>
                <a:ea typeface="Meiryo UI" panose="020B0604030504040204" pitchFamily="50" charset="-128"/>
              </a:rPr>
              <a:t>「検索バー」の検索対象フィールドの設定を変更できます。</a:t>
            </a:r>
            <a:endParaRPr lang="en-US" altLang="ja-JP" sz="18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81433ABF-737F-4CB7-BA2D-17A2A4F97348}"/>
              </a:ext>
            </a:extLst>
          </p:cNvPr>
          <p:cNvSpPr/>
          <p:nvPr/>
        </p:nvSpPr>
        <p:spPr>
          <a:xfrm>
            <a:off x="2529613" y="2724766"/>
            <a:ext cx="1865406" cy="30301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タイトル 1">
            <a:extLst>
              <a:ext uri="{FF2B5EF4-FFF2-40B4-BE49-F238E27FC236}">
                <a16:creationId xmlns:a16="http://schemas.microsoft.com/office/drawing/2014/main" id="{1C2F17A2-7AC5-4994-AEAF-0B4CDD329EEC}"/>
              </a:ext>
            </a:extLst>
          </p:cNvPr>
          <p:cNvSpPr txBox="1">
            <a:spLocks/>
          </p:cNvSpPr>
          <p:nvPr/>
        </p:nvSpPr>
        <p:spPr>
          <a:xfrm>
            <a:off x="9005322" y="1344090"/>
            <a:ext cx="2477060" cy="38968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検索バーの設定画面</a:t>
            </a:r>
          </a:p>
        </p:txBody>
      </p:sp>
      <p:pic>
        <p:nvPicPr>
          <p:cNvPr id="17" name="図 16" descr="ロゴ, 会社名&#10;&#10;自動的に生成された説明">
            <a:extLst>
              <a:ext uri="{FF2B5EF4-FFF2-40B4-BE49-F238E27FC236}">
                <a16:creationId xmlns:a16="http://schemas.microsoft.com/office/drawing/2014/main" id="{9AC68828-849D-4DA1-B2E0-D04C828744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971" y="187039"/>
            <a:ext cx="825295" cy="590168"/>
          </a:xfrm>
          <a:prstGeom prst="rect">
            <a:avLst/>
          </a:prstGeom>
        </p:spPr>
      </p:pic>
      <p:pic>
        <p:nvPicPr>
          <p:cNvPr id="26" name="図 25" descr="ロゴ&#10;&#10;自動的に生成された説明">
            <a:extLst>
              <a:ext uri="{FF2B5EF4-FFF2-40B4-BE49-F238E27FC236}">
                <a16:creationId xmlns:a16="http://schemas.microsoft.com/office/drawing/2014/main" id="{654D97CD-6446-4920-8215-F1F30BDF6F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86384" y="-9976"/>
            <a:ext cx="2194441" cy="1463675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500B657E-9D06-4077-B2ED-59BF7684F1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072" y="251206"/>
            <a:ext cx="635673" cy="725120"/>
          </a:xfrm>
          <a:prstGeom prst="rect">
            <a:avLst/>
          </a:prstGeom>
        </p:spPr>
      </p:pic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0201B69E-4ACC-4A91-97F9-B50ED668D519}"/>
              </a:ext>
            </a:extLst>
          </p:cNvPr>
          <p:cNvSpPr/>
          <p:nvPr/>
        </p:nvSpPr>
        <p:spPr>
          <a:xfrm>
            <a:off x="1710097" y="104383"/>
            <a:ext cx="11079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b="0" cap="none" spc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そこで</a:t>
            </a:r>
          </a:p>
        </p:txBody>
      </p:sp>
      <p:pic>
        <p:nvPicPr>
          <p:cNvPr id="32" name="図 31" descr="アイコン&#10;&#10;自動的に生成された説明">
            <a:extLst>
              <a:ext uri="{FF2B5EF4-FFF2-40B4-BE49-F238E27FC236}">
                <a16:creationId xmlns:a16="http://schemas.microsoft.com/office/drawing/2014/main" id="{B24741D6-F7CB-412A-8BB2-8B86E419CE0E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saturation sat="156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353578" y="163171"/>
            <a:ext cx="718917" cy="722030"/>
          </a:xfrm>
          <a:prstGeom prst="rect">
            <a:avLst/>
          </a:prstGeom>
        </p:spPr>
      </p:pic>
      <p:sp>
        <p:nvSpPr>
          <p:cNvPr id="33" name="吹き出し: 角を丸めた四角形 32">
            <a:extLst>
              <a:ext uri="{FF2B5EF4-FFF2-40B4-BE49-F238E27FC236}">
                <a16:creationId xmlns:a16="http://schemas.microsoft.com/office/drawing/2014/main" id="{ACF24F2F-E792-41BB-8E79-2B1655F04F33}"/>
              </a:ext>
            </a:extLst>
          </p:cNvPr>
          <p:cNvSpPr/>
          <p:nvPr/>
        </p:nvSpPr>
        <p:spPr>
          <a:xfrm>
            <a:off x="3244645" y="3339325"/>
            <a:ext cx="2309414" cy="886942"/>
          </a:xfrm>
          <a:prstGeom prst="wedgeRoundRectCallout">
            <a:avLst>
              <a:gd name="adj1" fmla="val -42594"/>
              <a:gd name="adj2" fmla="val -9646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ここに検索条件をいれて一発検索！</a:t>
            </a:r>
          </a:p>
        </p:txBody>
      </p:sp>
      <p:sp>
        <p:nvSpPr>
          <p:cNvPr id="34" name="吹き出し: 角を丸めた四角形 33">
            <a:extLst>
              <a:ext uri="{FF2B5EF4-FFF2-40B4-BE49-F238E27FC236}">
                <a16:creationId xmlns:a16="http://schemas.microsoft.com/office/drawing/2014/main" id="{BD1BDD51-06C1-4192-9202-F1172D62ED34}"/>
              </a:ext>
            </a:extLst>
          </p:cNvPr>
          <p:cNvSpPr/>
          <p:nvPr/>
        </p:nvSpPr>
        <p:spPr>
          <a:xfrm>
            <a:off x="9208822" y="4361350"/>
            <a:ext cx="2494119" cy="1384622"/>
          </a:xfrm>
          <a:prstGeom prst="wedgeRoundRectCallout">
            <a:avLst>
              <a:gd name="adj1" fmla="val -51828"/>
              <a:gd name="adj2" fmla="val -8981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システム管理アプリへの項目入力だけで簡単設定</a:t>
            </a: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9F324068-4E6A-4D1D-A4CC-639BE5F52D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9808" y="2050629"/>
            <a:ext cx="4400397" cy="538424"/>
          </a:xfrm>
          <a:prstGeom prst="rect">
            <a:avLst/>
          </a:prstGeom>
        </p:spPr>
      </p:pic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C3102871-9711-4781-8E96-901BEE54CB5B}"/>
              </a:ext>
            </a:extLst>
          </p:cNvPr>
          <p:cNvSpPr/>
          <p:nvPr/>
        </p:nvSpPr>
        <p:spPr>
          <a:xfrm>
            <a:off x="78881" y="1348343"/>
            <a:ext cx="32624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検索ボックス</a:t>
            </a:r>
          </a:p>
        </p:txBody>
      </p:sp>
    </p:spTree>
    <p:extLst>
      <p:ext uri="{BB962C8B-B14F-4D97-AF65-F5344CB8AC3E}">
        <p14:creationId xmlns:p14="http://schemas.microsoft.com/office/powerpoint/2010/main" val="4082880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アイコン&#10;&#10;自動的に生成された説明">
            <a:extLst>
              <a:ext uri="{FF2B5EF4-FFF2-40B4-BE49-F238E27FC236}">
                <a16:creationId xmlns:a16="http://schemas.microsoft.com/office/drawing/2014/main" id="{60796293-CBD7-451C-8B2E-4F73D02C65A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156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955246" y="188332"/>
            <a:ext cx="718917" cy="722030"/>
          </a:xfrm>
          <a:prstGeom prst="rect">
            <a:avLst/>
          </a:prstGeom>
        </p:spPr>
      </p:pic>
      <p:sp>
        <p:nvSpPr>
          <p:cNvPr id="13" name="タイトル 13">
            <a:extLst>
              <a:ext uri="{FF2B5EF4-FFF2-40B4-BE49-F238E27FC236}">
                <a16:creationId xmlns:a16="http://schemas.microsoft.com/office/drawing/2014/main" id="{F64048FA-1C7E-4BEF-8273-A6490A221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815" y="583291"/>
            <a:ext cx="8333222" cy="848509"/>
          </a:xfrm>
        </p:spPr>
        <p:txBody>
          <a:bodyPr rtlCol="0"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l"/>
            </a:pPr>
            <a:r>
              <a:rPr lang="ja-JP" altLang="en-US" sz="3100" b="1">
                <a:latin typeface="Meiryo UI" panose="020B0604030504040204" pitchFamily="50" charset="-128"/>
                <a:ea typeface="Meiryo UI" panose="020B0604030504040204" pitchFamily="50" charset="-128"/>
              </a:rPr>
              <a:t>「印刷機能」でトン活</a:t>
            </a:r>
            <a:br>
              <a:rPr lang="ja-JP" altLang="en-US" sz="4400"/>
            </a:br>
            <a:endParaRPr lang="ja-JP" altLang="en-US" b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6764F18-9B71-4D59-80A4-C9436CB2F47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ja-JP" altLang="en-US">
                <a:solidFill>
                  <a:srgbClr val="01456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株式会社シーエスシステムズ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53D90E-F2EA-4BA1-ACBD-9D3D0EB22C8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rtl="0"/>
              <a:t>9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BF962F8-A49C-4D29-87A3-EA1760903509}"/>
              </a:ext>
            </a:extLst>
          </p:cNvPr>
          <p:cNvSpPr/>
          <p:nvPr/>
        </p:nvSpPr>
        <p:spPr>
          <a:xfrm>
            <a:off x="11146971" y="275303"/>
            <a:ext cx="946706" cy="589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2968F34-158D-4FBA-8FCE-978537952191}"/>
              </a:ext>
            </a:extLst>
          </p:cNvPr>
          <p:cNvSpPr txBox="1"/>
          <p:nvPr/>
        </p:nvSpPr>
        <p:spPr>
          <a:xfrm>
            <a:off x="1404709" y="927132"/>
            <a:ext cx="5832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kintone</a:t>
            </a:r>
            <a:r>
              <a:rPr kumimoji="1" lang="ja-JP" altLang="en-US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から簡単にきれいな帳票が印刷ができるようになります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F96B35F-DBA3-4857-9141-B8CB318A3BEA}"/>
              </a:ext>
            </a:extLst>
          </p:cNvPr>
          <p:cNvSpPr txBox="1"/>
          <p:nvPr/>
        </p:nvSpPr>
        <p:spPr>
          <a:xfrm>
            <a:off x="522312" y="4573237"/>
            <a:ext cx="5622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</a:rPr>
              <a:t>画面の「印刷」ボタンから印刷ができます。</a:t>
            </a:r>
            <a:endParaRPr lang="en-US" altLang="ja-JP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en-US" altLang="ja-JP">
                <a:latin typeface="Meiryo UI" panose="020B0604030504040204" pitchFamily="50" charset="-128"/>
                <a:ea typeface="Meiryo UI" panose="020B0604030504040204" pitchFamily="50" charset="-128"/>
              </a:rPr>
              <a:t>HTML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</a:rPr>
              <a:t>または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</a:rPr>
              <a:t>Excel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</a:rPr>
              <a:t>で</a:t>
            </a:r>
            <a:r>
              <a: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rPr>
              <a:t>印刷レイアウトが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</a:rPr>
              <a:t>デザインできます。</a:t>
            </a:r>
            <a:endParaRPr kumimoji="1" lang="en-US" altLang="ja-JP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12EE88E2-57A3-4122-90FF-60A16BDCB76D}"/>
              </a:ext>
            </a:extLst>
          </p:cNvPr>
          <p:cNvSpPr txBox="1">
            <a:spLocks/>
          </p:cNvSpPr>
          <p:nvPr/>
        </p:nvSpPr>
        <p:spPr>
          <a:xfrm>
            <a:off x="4779999" y="4182461"/>
            <a:ext cx="3122153" cy="694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b="1">
                <a:latin typeface="Meiryo UI" panose="020B0604030504040204" pitchFamily="50" charset="-128"/>
                <a:ea typeface="Meiryo UI" panose="020B0604030504040204" pitchFamily="50" charset="-128"/>
              </a:rPr>
              <a:t>例：発注書の印刷</a:t>
            </a:r>
          </a:p>
        </p:txBody>
      </p:sp>
      <p:pic>
        <p:nvPicPr>
          <p:cNvPr id="25" name="Picture 1">
            <a:extLst>
              <a:ext uri="{FF2B5EF4-FFF2-40B4-BE49-F238E27FC236}">
                <a16:creationId xmlns:a16="http://schemas.microsoft.com/office/drawing/2014/main" id="{BC2E4A91-DD67-479A-9800-2FA84F05A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12" y="2146071"/>
            <a:ext cx="5146959" cy="20497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7F3FC747-D4E2-4D5D-823F-4383E380C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205" y="865239"/>
            <a:ext cx="4010169" cy="551525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矢印: 右 26">
            <a:extLst>
              <a:ext uri="{FF2B5EF4-FFF2-40B4-BE49-F238E27FC236}">
                <a16:creationId xmlns:a16="http://schemas.microsoft.com/office/drawing/2014/main" id="{A8F7175F-1774-43AC-80E5-2836A5024A40}"/>
              </a:ext>
            </a:extLst>
          </p:cNvPr>
          <p:cNvSpPr/>
          <p:nvPr/>
        </p:nvSpPr>
        <p:spPr>
          <a:xfrm>
            <a:off x="6062417" y="3098115"/>
            <a:ext cx="806823" cy="484094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 descr="ロゴ, 会社名&#10;&#10;自動的に生成された説明">
            <a:extLst>
              <a:ext uri="{FF2B5EF4-FFF2-40B4-BE49-F238E27FC236}">
                <a16:creationId xmlns:a16="http://schemas.microsoft.com/office/drawing/2014/main" id="{E4684BBD-1259-43F2-91E1-5017A959BA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971" y="187039"/>
            <a:ext cx="825295" cy="590168"/>
          </a:xfrm>
          <a:prstGeom prst="rect">
            <a:avLst/>
          </a:prstGeom>
        </p:spPr>
      </p:pic>
      <p:pic>
        <p:nvPicPr>
          <p:cNvPr id="21" name="図 20" descr="ロゴ&#10;&#10;自動的に生成された説明">
            <a:extLst>
              <a:ext uri="{FF2B5EF4-FFF2-40B4-BE49-F238E27FC236}">
                <a16:creationId xmlns:a16="http://schemas.microsoft.com/office/drawing/2014/main" id="{00835B68-42CD-485B-B927-00288B7721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86384" y="-9976"/>
            <a:ext cx="2194441" cy="1463675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9616D8CC-664D-443E-AB18-1DB132DCBD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072" y="251206"/>
            <a:ext cx="635673" cy="725120"/>
          </a:xfrm>
          <a:prstGeom prst="rect">
            <a:avLst/>
          </a:prstGeom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F554D51F-9639-441B-8F53-78E4BFD5F9D9}"/>
              </a:ext>
            </a:extLst>
          </p:cNvPr>
          <p:cNvSpPr/>
          <p:nvPr/>
        </p:nvSpPr>
        <p:spPr>
          <a:xfrm>
            <a:off x="1710097" y="104383"/>
            <a:ext cx="11079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b="0" cap="none" spc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そこで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31EEF923-E589-4131-A2C8-3933A11FB025}"/>
              </a:ext>
            </a:extLst>
          </p:cNvPr>
          <p:cNvSpPr/>
          <p:nvPr/>
        </p:nvSpPr>
        <p:spPr>
          <a:xfrm>
            <a:off x="376755" y="1327493"/>
            <a:ext cx="22365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印刷機能</a:t>
            </a:r>
          </a:p>
        </p:txBody>
      </p:sp>
    </p:spTree>
    <p:extLst>
      <p:ext uri="{BB962C8B-B14F-4D97-AF65-F5344CB8AC3E}">
        <p14:creationId xmlns:p14="http://schemas.microsoft.com/office/powerpoint/2010/main" val="2884872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467_TF00951641.potx" id="{8EE9478B-E47B-4722-8D7B-7EE75A4B84BE}" vid="{FF661F96-245C-4707-A7FC-6A974B94F303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872C588CF0AAB947AE0FDB8499316E99" ma:contentTypeVersion="2" ma:contentTypeDescription="新しいドキュメントを作成します。" ma:contentTypeScope="" ma:versionID="d06a34bdf241da4845af62c1435f8b9d">
  <xsd:schema xmlns:xsd="http://www.w3.org/2001/XMLSchema" xmlns:xs="http://www.w3.org/2001/XMLSchema" xmlns:p="http://schemas.microsoft.com/office/2006/metadata/properties" xmlns:ns2="66dce260-66a7-46b8-a433-4497468948b0" targetNamespace="http://schemas.microsoft.com/office/2006/metadata/properties" ma:root="true" ma:fieldsID="14d1cfafd51ea7478259b7d48911d872" ns2:_="">
    <xsd:import namespace="66dce260-66a7-46b8-a433-4497468948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dce260-66a7-46b8-a433-4497468948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9AA90D-A39D-4F83-B1BD-92099B1CAD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4D15D6-87BC-477C-8E91-9F90829C2FC8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66dce260-66a7-46b8-a433-4497468948b0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1A8682E-E464-4A75-9943-313CE532719D}">
  <ds:schemaRefs>
    <ds:schemaRef ds:uri="66dce260-66a7-46b8-a433-4497468948b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六角形プレゼンテーション ライト</Template>
  <TotalTime>5132</TotalTime>
  <Words>1478</Words>
  <Application>Microsoft Office PowerPoint</Application>
  <PresentationFormat>ワイド画面</PresentationFormat>
  <Paragraphs>289</Paragraphs>
  <Slides>15</Slides>
  <Notes>12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Office テーマ</vt:lpstr>
      <vt:lpstr>トン活のご提案</vt:lpstr>
      <vt:lpstr>kintoneとは</vt:lpstr>
      <vt:lpstr>PowerPoint プレゼンテーション</vt:lpstr>
      <vt:lpstr>PowerPoint プレゼンテーション</vt:lpstr>
      <vt:lpstr>シーエスシステムズのトン活の 5つのメリット</vt:lpstr>
      <vt:lpstr>ちょっと残念なところ </vt:lpstr>
      <vt:lpstr>「検索ページ」 でトン活 </vt:lpstr>
      <vt:lpstr>「検索ボックス」でトン活 </vt:lpstr>
      <vt:lpstr>「印刷機能」でトン活 </vt:lpstr>
      <vt:lpstr>「EXCELグリッド」でトン活 </vt:lpstr>
      <vt:lpstr>「トン活」でもっと便利に使い易く</vt:lpstr>
      <vt:lpstr>シーエスシステムズのトン活 導入コスト（消費税別） </vt:lpstr>
      <vt:lpstr>導入には、補助金・助成金の ご活用もご検討ください</vt:lpstr>
      <vt:lpstr>会社情報</vt:lpstr>
      <vt:lpstr>ありがとうございました。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検索・印刷 システムのご提案</dc:title>
  <dc:creator>沈 穎</dc:creator>
  <cp:lastModifiedBy>河合 紀明</cp:lastModifiedBy>
  <cp:revision>3</cp:revision>
  <dcterms:created xsi:type="dcterms:W3CDTF">2022-03-18T04:36:19Z</dcterms:created>
  <dcterms:modified xsi:type="dcterms:W3CDTF">2022-10-25T00:43:34Z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0x010100872C588CF0AAB947AE0FDB8499316E99</vt:lpwstr>
  </property>
</Properties>
</file>